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3" r:id="rId2"/>
    <p:sldId id="264" r:id="rId3"/>
  </p:sldIdLst>
  <p:sldSz cx="43891200" cy="32918400"/>
  <p:notesSz cx="31954788" cy="50149125"/>
  <p:embeddedFontLst>
    <p:embeddedFont>
      <p:font typeface="Libre Baskerville" panose="02000000000000000000" pitchFamily="2" charset="0"/>
      <p:regular r:id="rId6"/>
      <p:bold r:id="rId7"/>
      <p:italic r:id="rId8"/>
    </p:embeddedFont>
    <p:embeddedFont>
      <p:font typeface="Montserrat Light" panose="00000400000000000000" pitchFamily="2" charset="0"/>
      <p:regular r:id="rId9"/>
      <p:italic r:id="rId10"/>
    </p:embeddedFont>
  </p:embeddedFontLst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68">
          <p15:clr>
            <a:srgbClr val="A4A3A4"/>
          </p15:clr>
        </p15:guide>
        <p15:guide id="2" orient="horz" pos="5632">
          <p15:clr>
            <a:srgbClr val="A4A3A4"/>
          </p15:clr>
        </p15:guide>
        <p15:guide id="3" orient="horz" pos="3533">
          <p15:clr>
            <a:srgbClr val="A4A3A4"/>
          </p15:clr>
        </p15:guide>
        <p15:guide id="4" orient="horz" pos="6246">
          <p15:clr>
            <a:srgbClr val="A4A3A4"/>
          </p15:clr>
        </p15:guide>
        <p15:guide id="5" pos="720">
          <p15:clr>
            <a:srgbClr val="A4A3A4"/>
          </p15:clr>
        </p15:guide>
        <p15:guide id="6" pos="6912">
          <p15:clr>
            <a:srgbClr val="A4A3A4"/>
          </p15:clr>
        </p15:guide>
        <p15:guide id="7" pos="7392">
          <p15:clr>
            <a:srgbClr val="A4A3A4"/>
          </p15:clr>
        </p15:guide>
        <p15:guide id="8" pos="13584">
          <p15:clr>
            <a:srgbClr val="A4A3A4"/>
          </p15:clr>
        </p15:guide>
        <p15:guide id="9" pos="14064">
          <p15:clr>
            <a:srgbClr val="A4A3A4"/>
          </p15:clr>
        </p15:guide>
        <p15:guide id="10" pos="20256">
          <p15:clr>
            <a:srgbClr val="A4A3A4"/>
          </p15:clr>
        </p15:guide>
        <p15:guide id="11" pos="20736">
          <p15:clr>
            <a:srgbClr val="A4A3A4"/>
          </p15:clr>
        </p15:guide>
        <p15:guide id="12" pos="26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5795">
          <p15:clr>
            <a:srgbClr val="A4A3A4"/>
          </p15:clr>
        </p15:guide>
        <p15:guide id="2" pos="1006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0ECF9B-FFA0-4DD2-9A5D-C5DDD6D1EE89}" v="15" dt="2025-04-13T21:13:21.0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94660" autoAdjust="0"/>
  </p:normalViewPr>
  <p:slideViewPr>
    <p:cSldViewPr>
      <p:cViewPr>
        <p:scale>
          <a:sx n="33" d="100"/>
          <a:sy n="33" d="100"/>
        </p:scale>
        <p:origin x="-1780" y="-2460"/>
      </p:cViewPr>
      <p:guideLst>
        <p:guide orient="horz" pos="19968"/>
        <p:guide orient="horz" pos="5632"/>
        <p:guide orient="horz" pos="3533"/>
        <p:guide orient="horz" pos="6246"/>
        <p:guide pos="720"/>
        <p:guide pos="6912"/>
        <p:guide pos="7392"/>
        <p:guide pos="13584"/>
        <p:guide pos="14064"/>
        <p:guide pos="20256"/>
        <p:guide pos="20736"/>
        <p:guide pos="26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17" d="100"/>
          <a:sy n="17" d="100"/>
        </p:scale>
        <p:origin x="4416" y="178"/>
      </p:cViewPr>
      <p:guideLst>
        <p:guide orient="horz" pos="15795"/>
        <p:guide pos="1006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Hess" userId="d065a381c81c756e" providerId="LiveId" clId="{0F0ECF9B-FFA0-4DD2-9A5D-C5DDD6D1EE89}"/>
    <pc:docChg chg="undo custSel modSld">
      <pc:chgData name="Nicholas Hess" userId="d065a381c81c756e" providerId="LiveId" clId="{0F0ECF9B-FFA0-4DD2-9A5D-C5DDD6D1EE89}" dt="2025-04-13T21:28:50.871" v="589" actId="113"/>
      <pc:docMkLst>
        <pc:docMk/>
      </pc:docMkLst>
      <pc:sldChg chg="addSp delSp modSp mod setBg">
        <pc:chgData name="Nicholas Hess" userId="d065a381c81c756e" providerId="LiveId" clId="{0F0ECF9B-FFA0-4DD2-9A5D-C5DDD6D1EE89}" dt="2025-04-13T21:28:50.871" v="589" actId="113"/>
        <pc:sldMkLst>
          <pc:docMk/>
          <pc:sldMk cId="0" sldId="263"/>
        </pc:sldMkLst>
        <pc:spChg chg="mod">
          <ac:chgData name="Nicholas Hess" userId="d065a381c81c756e" providerId="LiveId" clId="{0F0ECF9B-FFA0-4DD2-9A5D-C5DDD6D1EE89}" dt="2025-04-13T03:50:44.302" v="329" actId="1076"/>
          <ac:spMkLst>
            <pc:docMk/>
            <pc:sldMk cId="0" sldId="263"/>
            <ac:spMk id="2" creationId="{BC563579-843D-976E-BD27-2D165F60CC45}"/>
          </ac:spMkLst>
        </pc:spChg>
        <pc:spChg chg="mod">
          <ac:chgData name="Nicholas Hess" userId="d065a381c81c756e" providerId="LiveId" clId="{0F0ECF9B-FFA0-4DD2-9A5D-C5DDD6D1EE89}" dt="2025-04-13T03:50:44.302" v="329" actId="1076"/>
          <ac:spMkLst>
            <pc:docMk/>
            <pc:sldMk cId="0" sldId="263"/>
            <ac:spMk id="4" creationId="{76100237-765A-3879-477A-B382B58979D7}"/>
          </ac:spMkLst>
        </pc:spChg>
        <pc:spChg chg="mod">
          <ac:chgData name="Nicholas Hess" userId="d065a381c81c756e" providerId="LiveId" clId="{0F0ECF9B-FFA0-4DD2-9A5D-C5DDD6D1EE89}" dt="2025-04-13T03:38:33.205" v="166" actId="14100"/>
          <ac:spMkLst>
            <pc:docMk/>
            <pc:sldMk cId="0" sldId="263"/>
            <ac:spMk id="6" creationId="{C9200D53-041B-4F82-D975-9C52435217F8}"/>
          </ac:spMkLst>
        </pc:spChg>
        <pc:spChg chg="mod">
          <ac:chgData name="Nicholas Hess" userId="d065a381c81c756e" providerId="LiveId" clId="{0F0ECF9B-FFA0-4DD2-9A5D-C5DDD6D1EE89}" dt="2025-04-13T03:22:25.152" v="131" actId="14100"/>
          <ac:spMkLst>
            <pc:docMk/>
            <pc:sldMk cId="0" sldId="263"/>
            <ac:spMk id="12" creationId="{D3E0252B-63DA-3086-DCEE-F111CB5CF032}"/>
          </ac:spMkLst>
        </pc:spChg>
        <pc:spChg chg="mod">
          <ac:chgData name="Nicholas Hess" userId="d065a381c81c756e" providerId="LiveId" clId="{0F0ECF9B-FFA0-4DD2-9A5D-C5DDD6D1EE89}" dt="2025-04-13T03:22:21.613" v="130" actId="1076"/>
          <ac:spMkLst>
            <pc:docMk/>
            <pc:sldMk cId="0" sldId="263"/>
            <ac:spMk id="14" creationId="{5EC6153C-5B02-B825-9E60-40596FF1EC91}"/>
          </ac:spMkLst>
        </pc:spChg>
        <pc:spChg chg="mod">
          <ac:chgData name="Nicholas Hess" userId="d065a381c81c756e" providerId="LiveId" clId="{0F0ECF9B-FFA0-4DD2-9A5D-C5DDD6D1EE89}" dt="2025-04-13T21:27:11.778" v="583" actId="1076"/>
          <ac:spMkLst>
            <pc:docMk/>
            <pc:sldMk cId="0" sldId="263"/>
            <ac:spMk id="19" creationId="{8CF1CC87-CCBD-2E7E-41B1-1A92E72B3FA6}"/>
          </ac:spMkLst>
        </pc:spChg>
        <pc:spChg chg="mod">
          <ac:chgData name="Nicholas Hess" userId="d065a381c81c756e" providerId="LiveId" clId="{0F0ECF9B-FFA0-4DD2-9A5D-C5DDD6D1EE89}" dt="2025-04-13T02:41:07.515" v="8" actId="1076"/>
          <ac:spMkLst>
            <pc:docMk/>
            <pc:sldMk cId="0" sldId="263"/>
            <ac:spMk id="21" creationId="{E677CF21-391C-3D5B-CDEB-8F4EFF68C51A}"/>
          </ac:spMkLst>
        </pc:spChg>
        <pc:spChg chg="mod">
          <ac:chgData name="Nicholas Hess" userId="d065a381c81c756e" providerId="LiveId" clId="{0F0ECF9B-FFA0-4DD2-9A5D-C5DDD6D1EE89}" dt="2025-04-13T03:50:44.302" v="329" actId="1076"/>
          <ac:spMkLst>
            <pc:docMk/>
            <pc:sldMk cId="0" sldId="263"/>
            <ac:spMk id="23" creationId="{147B2522-B605-9170-E26E-D0D233949063}"/>
          </ac:spMkLst>
        </pc:spChg>
        <pc:spChg chg="mod">
          <ac:chgData name="Nicholas Hess" userId="d065a381c81c756e" providerId="LiveId" clId="{0F0ECF9B-FFA0-4DD2-9A5D-C5DDD6D1EE89}" dt="2025-04-13T02:40:57.935" v="6" actId="1076"/>
          <ac:spMkLst>
            <pc:docMk/>
            <pc:sldMk cId="0" sldId="263"/>
            <ac:spMk id="24" creationId="{87C05218-0BEB-5BF9-2B4F-88195424F7F7}"/>
          </ac:spMkLst>
        </pc:spChg>
        <pc:spChg chg="mod">
          <ac:chgData name="Nicholas Hess" userId="d065a381c81c756e" providerId="LiveId" clId="{0F0ECF9B-FFA0-4DD2-9A5D-C5DDD6D1EE89}" dt="2025-04-13T03:50:44.302" v="329" actId="1076"/>
          <ac:spMkLst>
            <pc:docMk/>
            <pc:sldMk cId="0" sldId="263"/>
            <ac:spMk id="26" creationId="{EDF6C0C8-DAD1-2B96-2642-E16785AAAB38}"/>
          </ac:spMkLst>
        </pc:spChg>
        <pc:spChg chg="mod">
          <ac:chgData name="Nicholas Hess" userId="d065a381c81c756e" providerId="LiveId" clId="{0F0ECF9B-FFA0-4DD2-9A5D-C5DDD6D1EE89}" dt="2025-04-13T03:50:44.302" v="329" actId="1076"/>
          <ac:spMkLst>
            <pc:docMk/>
            <pc:sldMk cId="0" sldId="263"/>
            <ac:spMk id="29" creationId="{48CB66F0-790C-6116-5DBB-5524253DE277}"/>
          </ac:spMkLst>
        </pc:spChg>
        <pc:spChg chg="mod">
          <ac:chgData name="Nicholas Hess" userId="d065a381c81c756e" providerId="LiveId" clId="{0F0ECF9B-FFA0-4DD2-9A5D-C5DDD6D1EE89}" dt="2025-04-13T03:37:05.624" v="154" actId="14100"/>
          <ac:spMkLst>
            <pc:docMk/>
            <pc:sldMk cId="0" sldId="263"/>
            <ac:spMk id="36" creationId="{92290BC6-3848-0A0A-F5A9-537A2E1C05FD}"/>
          </ac:spMkLst>
        </pc:spChg>
        <pc:spChg chg="mod">
          <ac:chgData name="Nicholas Hess" userId="d065a381c81c756e" providerId="LiveId" clId="{0F0ECF9B-FFA0-4DD2-9A5D-C5DDD6D1EE89}" dt="2025-04-13T03:37:02.410" v="153" actId="1076"/>
          <ac:spMkLst>
            <pc:docMk/>
            <pc:sldMk cId="0" sldId="263"/>
            <ac:spMk id="37" creationId="{BBC3400F-4077-D65D-2485-0015E5C8696F}"/>
          </ac:spMkLst>
        </pc:spChg>
        <pc:spChg chg="mod">
          <ac:chgData name="Nicholas Hess" userId="d065a381c81c756e" providerId="LiveId" clId="{0F0ECF9B-FFA0-4DD2-9A5D-C5DDD6D1EE89}" dt="2025-04-13T03:37:21.375" v="158" actId="1076"/>
          <ac:spMkLst>
            <pc:docMk/>
            <pc:sldMk cId="0" sldId="263"/>
            <ac:spMk id="40" creationId="{9BE7D5C2-84BD-05F9-E6EF-7D4EFD58B8C2}"/>
          </ac:spMkLst>
        </pc:spChg>
        <pc:spChg chg="mod">
          <ac:chgData name="Nicholas Hess" userId="d065a381c81c756e" providerId="LiveId" clId="{0F0ECF9B-FFA0-4DD2-9A5D-C5DDD6D1EE89}" dt="2025-04-13T02:40:12.403" v="4" actId="207"/>
          <ac:spMkLst>
            <pc:docMk/>
            <pc:sldMk cId="0" sldId="263"/>
            <ac:spMk id="42" creationId="{EBC3B70E-A392-4069-A147-C1FCF37051AF}"/>
          </ac:spMkLst>
        </pc:spChg>
        <pc:spChg chg="mod">
          <ac:chgData name="Nicholas Hess" userId="d065a381c81c756e" providerId="LiveId" clId="{0F0ECF9B-FFA0-4DD2-9A5D-C5DDD6D1EE89}" dt="2025-04-13T03:37:10.884" v="156" actId="1076"/>
          <ac:spMkLst>
            <pc:docMk/>
            <pc:sldMk cId="0" sldId="263"/>
            <ac:spMk id="43" creationId="{681AB804-4967-EF13-E336-C98780DCDD8C}"/>
          </ac:spMkLst>
        </pc:spChg>
        <pc:spChg chg="mod">
          <ac:chgData name="Nicholas Hess" userId="d065a381c81c756e" providerId="LiveId" clId="{0F0ECF9B-FFA0-4DD2-9A5D-C5DDD6D1EE89}" dt="2025-04-13T21:26:13.895" v="580" actId="14100"/>
          <ac:spMkLst>
            <pc:docMk/>
            <pc:sldMk cId="0" sldId="263"/>
            <ac:spMk id="46" creationId="{2C718E78-BDD8-4BAD-851F-D423AE935B0D}"/>
          </ac:spMkLst>
        </pc:spChg>
        <pc:spChg chg="mod">
          <ac:chgData name="Nicholas Hess" userId="d065a381c81c756e" providerId="LiveId" clId="{0F0ECF9B-FFA0-4DD2-9A5D-C5DDD6D1EE89}" dt="2025-04-13T21:26:06.282" v="579" actId="14100"/>
          <ac:spMkLst>
            <pc:docMk/>
            <pc:sldMk cId="0" sldId="263"/>
            <ac:spMk id="50" creationId="{2EC9A64B-144F-4668-B416-097C0312FF96}"/>
          </ac:spMkLst>
        </pc:spChg>
        <pc:spChg chg="mod">
          <ac:chgData name="Nicholas Hess" userId="d065a381c81c756e" providerId="LiveId" clId="{0F0ECF9B-FFA0-4DD2-9A5D-C5DDD6D1EE89}" dt="2025-04-13T03:50:44.302" v="329" actId="1076"/>
          <ac:spMkLst>
            <pc:docMk/>
            <pc:sldMk cId="0" sldId="263"/>
            <ac:spMk id="51" creationId="{8D4A3BF9-5CF0-35EA-FF6F-3E4CCB368097}"/>
          </ac:spMkLst>
        </pc:spChg>
        <pc:spChg chg="mod">
          <ac:chgData name="Nicholas Hess" userId="d065a381c81c756e" providerId="LiveId" clId="{0F0ECF9B-FFA0-4DD2-9A5D-C5DDD6D1EE89}" dt="2025-04-13T21:28:50.871" v="589" actId="113"/>
          <ac:spMkLst>
            <pc:docMk/>
            <pc:sldMk cId="0" sldId="263"/>
            <ac:spMk id="52" creationId="{F6D8A1CF-B987-4F36-8586-4BEDACCCAB04}"/>
          </ac:spMkLst>
        </pc:spChg>
        <pc:spChg chg="mod">
          <ac:chgData name="Nicholas Hess" userId="d065a381c81c756e" providerId="LiveId" clId="{0F0ECF9B-FFA0-4DD2-9A5D-C5DDD6D1EE89}" dt="2025-04-13T03:37:19.560" v="157" actId="1076"/>
          <ac:spMkLst>
            <pc:docMk/>
            <pc:sldMk cId="0" sldId="263"/>
            <ac:spMk id="53" creationId="{387D3782-CB30-A40D-F026-637E931F66D1}"/>
          </ac:spMkLst>
        </pc:spChg>
        <pc:spChg chg="mod">
          <ac:chgData name="Nicholas Hess" userId="d065a381c81c756e" providerId="LiveId" clId="{0F0ECF9B-FFA0-4DD2-9A5D-C5DDD6D1EE89}" dt="2025-04-13T21:27:15.250" v="584" actId="1076"/>
          <ac:spMkLst>
            <pc:docMk/>
            <pc:sldMk cId="0" sldId="263"/>
            <ac:spMk id="55" creationId="{38DB0826-500F-566C-795E-46FB8308DC58}"/>
          </ac:spMkLst>
        </pc:spChg>
        <pc:spChg chg="mod">
          <ac:chgData name="Nicholas Hess" userId="d065a381c81c756e" providerId="LiveId" clId="{0F0ECF9B-FFA0-4DD2-9A5D-C5DDD6D1EE89}" dt="2025-04-13T03:50:44.302" v="329" actId="1076"/>
          <ac:spMkLst>
            <pc:docMk/>
            <pc:sldMk cId="0" sldId="263"/>
            <ac:spMk id="57" creationId="{F99465C6-827E-CD6D-8B8E-1F762294CC76}"/>
          </ac:spMkLst>
        </pc:spChg>
        <pc:spChg chg="mod">
          <ac:chgData name="Nicholas Hess" userId="d065a381c81c756e" providerId="LiveId" clId="{0F0ECF9B-FFA0-4DD2-9A5D-C5DDD6D1EE89}" dt="2025-04-13T03:37:08.604" v="155" actId="1076"/>
          <ac:spMkLst>
            <pc:docMk/>
            <pc:sldMk cId="0" sldId="263"/>
            <ac:spMk id="58" creationId="{BC0B57AA-7AF6-7164-C5B5-737ECC8F6B22}"/>
          </ac:spMkLst>
        </pc:spChg>
        <pc:spChg chg="mod">
          <ac:chgData name="Nicholas Hess" userId="d065a381c81c756e" providerId="LiveId" clId="{0F0ECF9B-FFA0-4DD2-9A5D-C5DDD6D1EE89}" dt="2025-04-13T03:22:14.734" v="128" actId="1076"/>
          <ac:spMkLst>
            <pc:docMk/>
            <pc:sldMk cId="0" sldId="263"/>
            <ac:spMk id="59" creationId="{752E26AF-C142-A1D4-9C15-7D3C04DC1567}"/>
          </ac:spMkLst>
        </pc:spChg>
        <pc:spChg chg="mod">
          <ac:chgData name="Nicholas Hess" userId="d065a381c81c756e" providerId="LiveId" clId="{0F0ECF9B-FFA0-4DD2-9A5D-C5DDD6D1EE89}" dt="2025-04-13T21:13:28.268" v="332" actId="21"/>
          <ac:spMkLst>
            <pc:docMk/>
            <pc:sldMk cId="0" sldId="263"/>
            <ac:spMk id="60" creationId="{22B0201C-B275-4172-AE5F-42B6EA405F41}"/>
          </ac:spMkLst>
        </pc:spChg>
        <pc:spChg chg="mod">
          <ac:chgData name="Nicholas Hess" userId="d065a381c81c756e" providerId="LiveId" clId="{0F0ECF9B-FFA0-4DD2-9A5D-C5DDD6D1EE89}" dt="2025-04-13T03:47:32.601" v="230" actId="1076"/>
          <ac:spMkLst>
            <pc:docMk/>
            <pc:sldMk cId="0" sldId="263"/>
            <ac:spMk id="61" creationId="{A6E6C31F-098B-45F7-BEE5-8A51FA70D59F}"/>
          </ac:spMkLst>
        </pc:spChg>
        <pc:spChg chg="mod">
          <ac:chgData name="Nicholas Hess" userId="d065a381c81c756e" providerId="LiveId" clId="{0F0ECF9B-FFA0-4DD2-9A5D-C5DDD6D1EE89}" dt="2025-04-13T03:37:31.051" v="160" actId="1076"/>
          <ac:spMkLst>
            <pc:docMk/>
            <pc:sldMk cId="0" sldId="263"/>
            <ac:spMk id="63" creationId="{FDC1D4F5-E5B8-2520-CC8B-5775B51B0570}"/>
          </ac:spMkLst>
        </pc:spChg>
        <pc:spChg chg="mod">
          <ac:chgData name="Nicholas Hess" userId="d065a381c81c756e" providerId="LiveId" clId="{0F0ECF9B-FFA0-4DD2-9A5D-C5DDD6D1EE89}" dt="2025-04-13T03:47:02.618" v="226" actId="14100"/>
          <ac:spMkLst>
            <pc:docMk/>
            <pc:sldMk cId="0" sldId="263"/>
            <ac:spMk id="66" creationId="{223EAA92-7B93-4F15-A4CA-18552CBA76AE}"/>
          </ac:spMkLst>
        </pc:spChg>
        <pc:spChg chg="mod">
          <ac:chgData name="Nicholas Hess" userId="d065a381c81c756e" providerId="LiveId" clId="{0F0ECF9B-FFA0-4DD2-9A5D-C5DDD6D1EE89}" dt="2025-04-13T03:46:46.256" v="224" actId="1076"/>
          <ac:spMkLst>
            <pc:docMk/>
            <pc:sldMk cId="0" sldId="263"/>
            <ac:spMk id="67" creationId="{716F17B6-B5C7-4922-B9E2-CD14BD16A568}"/>
          </ac:spMkLst>
        </pc:spChg>
        <pc:spChg chg="mod">
          <ac:chgData name="Nicholas Hess" userId="d065a381c81c756e" providerId="LiveId" clId="{0F0ECF9B-FFA0-4DD2-9A5D-C5DDD6D1EE89}" dt="2025-04-13T03:37:36.062" v="161" actId="1076"/>
          <ac:spMkLst>
            <pc:docMk/>
            <pc:sldMk cId="0" sldId="263"/>
            <ac:spMk id="68" creationId="{96C4D715-3296-13D7-26E0-E65928A971BD}"/>
          </ac:spMkLst>
        </pc:spChg>
        <pc:spChg chg="mod">
          <ac:chgData name="Nicholas Hess" userId="d065a381c81c756e" providerId="LiveId" clId="{0F0ECF9B-FFA0-4DD2-9A5D-C5DDD6D1EE89}" dt="2025-04-13T21:14:48.992" v="355" actId="14100"/>
          <ac:spMkLst>
            <pc:docMk/>
            <pc:sldMk cId="0" sldId="263"/>
            <ac:spMk id="70" creationId="{EF2EE3F2-C71C-BA8D-4BD4-A44823DB45D8}"/>
          </ac:spMkLst>
        </pc:spChg>
        <pc:spChg chg="mod">
          <ac:chgData name="Nicholas Hess" userId="d065a381c81c756e" providerId="LiveId" clId="{0F0ECF9B-FFA0-4DD2-9A5D-C5DDD6D1EE89}" dt="2025-04-13T03:50:23.989" v="328" actId="1076"/>
          <ac:spMkLst>
            <pc:docMk/>
            <pc:sldMk cId="0" sldId="263"/>
            <ac:spMk id="72" creationId="{C6019F33-B371-14D0-069F-86DEA31F2486}"/>
          </ac:spMkLst>
        </pc:spChg>
        <pc:spChg chg="mod">
          <ac:chgData name="Nicholas Hess" userId="d065a381c81c756e" providerId="LiveId" clId="{0F0ECF9B-FFA0-4DD2-9A5D-C5DDD6D1EE89}" dt="2025-04-13T03:50:19.939" v="327" actId="1076"/>
          <ac:spMkLst>
            <pc:docMk/>
            <pc:sldMk cId="0" sldId="263"/>
            <ac:spMk id="73" creationId="{67457EEB-7CC9-4885-F8C2-9B2D936DCFD3}"/>
          </ac:spMkLst>
        </pc:spChg>
        <pc:spChg chg="mod">
          <ac:chgData name="Nicholas Hess" userId="d065a381c81c756e" providerId="LiveId" clId="{0F0ECF9B-FFA0-4DD2-9A5D-C5DDD6D1EE89}" dt="2025-04-13T03:22:03.927" v="127" actId="1076"/>
          <ac:spMkLst>
            <pc:docMk/>
            <pc:sldMk cId="0" sldId="263"/>
            <ac:spMk id="76" creationId="{9B4203CB-C198-B450-D3D4-44CD5E0C9AF9}"/>
          </ac:spMkLst>
        </pc:spChg>
        <pc:spChg chg="add mod">
          <ac:chgData name="Nicholas Hess" userId="d065a381c81c756e" providerId="LiveId" clId="{0F0ECF9B-FFA0-4DD2-9A5D-C5DDD6D1EE89}" dt="2025-04-13T03:21:30.842" v="120" actId="14100"/>
          <ac:spMkLst>
            <pc:docMk/>
            <pc:sldMk cId="0" sldId="263"/>
            <ac:spMk id="77" creationId="{6351EC45-ACF8-3757-D622-489379C8C0F8}"/>
          </ac:spMkLst>
        </pc:spChg>
        <pc:spChg chg="add mod">
          <ac:chgData name="Nicholas Hess" userId="d065a381c81c756e" providerId="LiveId" clId="{0F0ECF9B-FFA0-4DD2-9A5D-C5DDD6D1EE89}" dt="2025-04-13T03:21:57.738" v="126" actId="1076"/>
          <ac:spMkLst>
            <pc:docMk/>
            <pc:sldMk cId="0" sldId="263"/>
            <ac:spMk id="78" creationId="{ECC03095-5DCF-3C44-F3D8-0637C88488D1}"/>
          </ac:spMkLst>
        </pc:spChg>
        <pc:spChg chg="add mod">
          <ac:chgData name="Nicholas Hess" userId="d065a381c81c756e" providerId="LiveId" clId="{0F0ECF9B-FFA0-4DD2-9A5D-C5DDD6D1EE89}" dt="2025-04-13T21:25:33.494" v="577" actId="14100"/>
          <ac:spMkLst>
            <pc:docMk/>
            <pc:sldMk cId="0" sldId="263"/>
            <ac:spMk id="80" creationId="{B7888A2B-C437-97F2-1DCD-710DDBB6C2A1}"/>
          </ac:spMkLst>
        </pc:spChg>
        <pc:spChg chg="add mod">
          <ac:chgData name="Nicholas Hess" userId="d065a381c81c756e" providerId="LiveId" clId="{0F0ECF9B-FFA0-4DD2-9A5D-C5DDD6D1EE89}" dt="2025-04-13T21:25:36.543" v="578" actId="1076"/>
          <ac:spMkLst>
            <pc:docMk/>
            <pc:sldMk cId="0" sldId="263"/>
            <ac:spMk id="82" creationId="{AFD64339-F3B0-AA9C-3F88-CE0518B8D9A3}"/>
          </ac:spMkLst>
        </pc:spChg>
        <pc:spChg chg="add mod">
          <ac:chgData name="Nicholas Hess" userId="d065a381c81c756e" providerId="LiveId" clId="{0F0ECF9B-FFA0-4DD2-9A5D-C5DDD6D1EE89}" dt="2025-04-13T21:28:23.594" v="585" actId="14100"/>
          <ac:spMkLst>
            <pc:docMk/>
            <pc:sldMk cId="0" sldId="263"/>
            <ac:spMk id="85" creationId="{367D3B1B-A55C-5C36-58C2-24C2F38204C3}"/>
          </ac:spMkLst>
        </pc:spChg>
        <pc:spChg chg="mod">
          <ac:chgData name="Nicholas Hess" userId="d065a381c81c756e" providerId="LiveId" clId="{0F0ECF9B-FFA0-4DD2-9A5D-C5DDD6D1EE89}" dt="2025-04-13T03:35:59.093" v="144" actId="1076"/>
          <ac:spMkLst>
            <pc:docMk/>
            <pc:sldMk cId="0" sldId="263"/>
            <ac:spMk id="86" creationId="{0284E51E-0A56-89B4-037F-57E317017662}"/>
          </ac:spMkLst>
        </pc:spChg>
        <pc:spChg chg="mod">
          <ac:chgData name="Nicholas Hess" userId="d065a381c81c756e" providerId="LiveId" clId="{0F0ECF9B-FFA0-4DD2-9A5D-C5DDD6D1EE89}" dt="2025-04-13T03:50:44.302" v="329" actId="1076"/>
          <ac:spMkLst>
            <pc:docMk/>
            <pc:sldMk cId="0" sldId="263"/>
            <ac:spMk id="87" creationId="{3EEC1EF8-32FF-5D94-8274-E21C9BCA72C9}"/>
          </ac:spMkLst>
        </pc:spChg>
        <pc:grpChg chg="add del">
          <ac:chgData name="Nicholas Hess" userId="d065a381c81c756e" providerId="LiveId" clId="{0F0ECF9B-FFA0-4DD2-9A5D-C5DDD6D1EE89}" dt="2025-04-13T03:21:38.176" v="122" actId="478"/>
          <ac:grpSpMkLst>
            <pc:docMk/>
            <pc:sldMk cId="0" sldId="263"/>
            <ac:grpSpMk id="20" creationId="{93BD64F1-A2B1-604E-FE3D-A908D9A7131D}"/>
          </ac:grpSpMkLst>
        </pc:grpChg>
        <pc:picChg chg="mod">
          <ac:chgData name="Nicholas Hess" userId="d065a381c81c756e" providerId="LiveId" clId="{0F0ECF9B-FFA0-4DD2-9A5D-C5DDD6D1EE89}" dt="2025-04-13T03:37:59.457" v="164" actId="1076"/>
          <ac:picMkLst>
            <pc:docMk/>
            <pc:sldMk cId="0" sldId="263"/>
            <ac:picMk id="5" creationId="{587ECAD4-174E-259E-4E63-4D00B045C6BE}"/>
          </ac:picMkLst>
        </pc:picChg>
        <pc:picChg chg="del">
          <ac:chgData name="Nicholas Hess" userId="d065a381c81c756e" providerId="LiveId" clId="{0F0ECF9B-FFA0-4DD2-9A5D-C5DDD6D1EE89}" dt="2025-04-13T03:18:55.655" v="22" actId="478"/>
          <ac:picMkLst>
            <pc:docMk/>
            <pc:sldMk cId="0" sldId="263"/>
            <ac:picMk id="7" creationId="{8461ACF8-F9F5-31F3-6E5B-EB8BE658CB5B}"/>
          </ac:picMkLst>
        </pc:picChg>
        <pc:picChg chg="del">
          <ac:chgData name="Nicholas Hess" userId="d065a381c81c756e" providerId="LiveId" clId="{0F0ECF9B-FFA0-4DD2-9A5D-C5DDD6D1EE89}" dt="2025-04-13T03:20:26.236" v="93" actId="478"/>
          <ac:picMkLst>
            <pc:docMk/>
            <pc:sldMk cId="0" sldId="263"/>
            <ac:picMk id="15" creationId="{3787E09F-5459-ACF1-582D-31A56D920A05}"/>
          </ac:picMkLst>
        </pc:picChg>
        <pc:picChg chg="mod">
          <ac:chgData name="Nicholas Hess" userId="d065a381c81c756e" providerId="LiveId" clId="{0F0ECF9B-FFA0-4DD2-9A5D-C5DDD6D1EE89}" dt="2025-04-13T03:37:45.903" v="163" actId="1076"/>
          <ac:picMkLst>
            <pc:docMk/>
            <pc:sldMk cId="0" sldId="263"/>
            <ac:picMk id="38" creationId="{C1A70A89-0106-32DD-04FF-E417E4EA04F2}"/>
          </ac:picMkLst>
        </pc:picChg>
        <pc:picChg chg="mod">
          <ac:chgData name="Nicholas Hess" userId="d065a381c81c756e" providerId="LiveId" clId="{0F0ECF9B-FFA0-4DD2-9A5D-C5DDD6D1EE89}" dt="2025-04-13T03:18:51.798" v="21" actId="1076"/>
          <ac:picMkLst>
            <pc:docMk/>
            <pc:sldMk cId="0" sldId="263"/>
            <ac:picMk id="48" creationId="{49C24D25-B030-313C-4982-D564F364BB7C}"/>
          </ac:picMkLst>
        </pc:picChg>
        <pc:picChg chg="mod">
          <ac:chgData name="Nicholas Hess" userId="d065a381c81c756e" providerId="LiveId" clId="{0F0ECF9B-FFA0-4DD2-9A5D-C5DDD6D1EE89}" dt="2025-04-13T03:35:59.093" v="144" actId="1076"/>
          <ac:picMkLst>
            <pc:docMk/>
            <pc:sldMk cId="0" sldId="263"/>
            <ac:picMk id="56" creationId="{0EE9814A-1AAF-8B2D-7710-AEE813C8AD17}"/>
          </ac:picMkLst>
        </pc:picChg>
        <pc:picChg chg="mod">
          <ac:chgData name="Nicholas Hess" userId="d065a381c81c756e" providerId="LiveId" clId="{0F0ECF9B-FFA0-4DD2-9A5D-C5DDD6D1EE89}" dt="2025-04-13T03:37:40.638" v="162" actId="1076"/>
          <ac:picMkLst>
            <pc:docMk/>
            <pc:sldMk cId="0" sldId="263"/>
            <ac:picMk id="62" creationId="{F0E5D99A-34DC-8ACF-6791-ABDC5F8F698D}"/>
          </ac:picMkLst>
        </pc:picChg>
        <pc:picChg chg="mod">
          <ac:chgData name="Nicholas Hess" userId="d065a381c81c756e" providerId="LiveId" clId="{0F0ECF9B-FFA0-4DD2-9A5D-C5DDD6D1EE89}" dt="2025-04-13T03:21:53.695" v="125" actId="1076"/>
          <ac:picMkLst>
            <pc:docMk/>
            <pc:sldMk cId="0" sldId="263"/>
            <ac:picMk id="75" creationId="{E98FC965-BA57-641F-52AD-2D953AD0F1DB}"/>
          </ac:picMkLst>
        </pc:picChg>
        <pc:picChg chg="mod">
          <ac:chgData name="Nicholas Hess" userId="d065a381c81c756e" providerId="LiveId" clId="{0F0ECF9B-FFA0-4DD2-9A5D-C5DDD6D1EE89}" dt="2025-04-13T21:26:42.309" v="581" actId="1076"/>
          <ac:picMkLst>
            <pc:docMk/>
            <pc:sldMk cId="0" sldId="263"/>
            <ac:picMk id="79" creationId="{921956F8-794F-A123-E97E-4A85698FDE5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68EEA5-51BA-4F04-AEA8-3748A7ACDE02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095AC0-698D-4D9E-A997-CABAD2600A2E}">
      <dgm:prSet phldrT="[Text]" custT="1"/>
      <dgm:spPr/>
      <dgm:t>
        <a:bodyPr/>
        <a:lstStyle/>
        <a:p>
          <a:r>
            <a:rPr lang="en-US" sz="6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Social Isolation</a:t>
          </a:r>
        </a:p>
        <a:p>
          <a:r>
            <a: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More time spent alone; connections with one’s community is few; less social contact with people of similar statuses; living alone; and loneliness</a:t>
          </a:r>
        </a:p>
        <a:p>
          <a:endParaRPr lang="en-US" sz="36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A0EC061C-9D52-42EA-B55C-ED56AE2053F1}" type="parTrans" cxnId="{3AC2F185-92CF-45E8-B076-DB20C8E05F42}">
      <dgm:prSet/>
      <dgm:spPr/>
      <dgm:t>
        <a:bodyPr/>
        <a:lstStyle/>
        <a:p>
          <a:endParaRPr lang="en-US" b="0" cap="none" spc="0">
            <a:ln w="0"/>
            <a:gradFill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/>
            </a:gra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5806229B-3901-49DD-AF8C-5FE57E3D03F1}" type="sibTrans" cxnId="{3AC2F185-92CF-45E8-B076-DB20C8E05F42}">
      <dgm:prSet/>
      <dgm:spPr/>
      <dgm:t>
        <a:bodyPr/>
        <a:lstStyle/>
        <a:p>
          <a:endParaRPr lang="en-US" b="0" cap="none" spc="0">
            <a:ln w="0"/>
            <a:gradFill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/>
            </a:gra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1502C305-FEB7-49E8-86A7-634F9FA9EAF2}">
      <dgm:prSet phldrT="[Text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n-US" sz="6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Physical health costs</a:t>
          </a:r>
        </a:p>
        <a:p>
          <a:pPr algn="ctr">
            <a:buFont typeface="Arial" panose="020B0604020202020204" pitchFamily="34" charset="0"/>
            <a:buChar char="•"/>
          </a:pPr>
          <a:r>
            <a: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Deterioration of cardiovascular systems; the changing of brain chemistry; somatization; and premature death</a:t>
          </a:r>
        </a:p>
        <a:p>
          <a:pPr algn="ctr">
            <a:buFont typeface="Arial" panose="020B0604020202020204" pitchFamily="34" charset="0"/>
            <a:buChar char="•"/>
          </a:pPr>
          <a:endParaRPr lang="en-US" sz="2400" b="0" cap="none" spc="0" dirty="0">
            <a:ln w="0"/>
            <a:gradFill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/>
            </a:gra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51B56B8B-634B-40CD-B2BA-6779EC784BD6}" type="parTrans" cxnId="{F198292C-71EC-41DF-99CF-CD9ADD941F1B}">
      <dgm:prSet/>
      <dgm:spPr/>
      <dgm:t>
        <a:bodyPr/>
        <a:lstStyle/>
        <a:p>
          <a:endParaRPr lang="en-US" b="0" cap="none" spc="0">
            <a:ln w="0"/>
            <a:gradFill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/>
            </a:gra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22D3670E-F594-4A57-B2A0-C79170E00D2B}" type="sibTrans" cxnId="{F198292C-71EC-41DF-99CF-CD9ADD941F1B}">
      <dgm:prSet/>
      <dgm:spPr/>
      <dgm:t>
        <a:bodyPr/>
        <a:lstStyle/>
        <a:p>
          <a:endParaRPr lang="en-US" b="0" cap="none" spc="0">
            <a:ln w="0"/>
            <a:gradFill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/>
            </a:gra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81A0001A-8E0B-40AD-A86E-F5AF526CDD1A}">
      <dgm:prSet phldrT="[Text]" custT="1"/>
      <dgm:spPr/>
      <dgm:t>
        <a:bodyPr/>
        <a:lstStyle/>
        <a:p>
          <a:pPr>
            <a:buNone/>
          </a:pPr>
          <a:r>
            <a:rPr lang="en-US" sz="6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Mental health costs</a:t>
          </a:r>
        </a:p>
        <a:p>
          <a:pPr>
            <a:buNone/>
          </a:pPr>
          <a:r>
            <a: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Depression; anxiety; sensitivity to negative social stimuli; paranoia; and anti-social behavior</a:t>
          </a:r>
        </a:p>
      </dgm:t>
    </dgm:pt>
    <dgm:pt modelId="{593750CD-FFB3-43E8-8578-2AA786957087}" type="parTrans" cxnId="{33EFF08F-E113-4076-BEA2-8E42314F7D52}">
      <dgm:prSet/>
      <dgm:spPr/>
      <dgm:t>
        <a:bodyPr/>
        <a:lstStyle/>
        <a:p>
          <a:endParaRPr lang="en-US" b="0" cap="none" spc="0">
            <a:ln w="0"/>
            <a:gradFill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/>
            </a:gra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521BDE92-6529-428E-91A0-D82773731AEF}" type="sibTrans" cxnId="{33EFF08F-E113-4076-BEA2-8E42314F7D52}">
      <dgm:prSet/>
      <dgm:spPr/>
      <dgm:t>
        <a:bodyPr/>
        <a:lstStyle/>
        <a:p>
          <a:endParaRPr lang="en-US" b="0" cap="none" spc="0">
            <a:ln w="0"/>
            <a:gradFill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/>
            </a:gra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293FC951-737C-4BB2-90A0-0B975BA10619}">
      <dgm:prSet phldrT="[Text]" custT="1"/>
      <dgm:spPr/>
      <dgm:t>
        <a:bodyPr/>
        <a:lstStyle/>
        <a:p>
          <a:r>
            <a:rPr lang="en-US" sz="6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Societal costs</a:t>
          </a:r>
        </a:p>
        <a:p>
          <a:r>
            <a: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Declining economic productivity; lower economic growth; chronic absenteeism from work; isolation and spread throughout social networks; declining social trust; and political polarization</a:t>
          </a:r>
        </a:p>
      </dgm:t>
    </dgm:pt>
    <dgm:pt modelId="{946E9024-B42B-46B6-9B8C-4EFD7D154C75}" type="parTrans" cxnId="{19752BF0-AAA1-4171-9D87-E2920FF68544}">
      <dgm:prSet/>
      <dgm:spPr/>
      <dgm:t>
        <a:bodyPr/>
        <a:lstStyle/>
        <a:p>
          <a:endParaRPr lang="en-US" b="0" cap="none" spc="0">
            <a:ln w="0"/>
            <a:gradFill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/>
            </a:gra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5800D1B4-8002-4074-8022-1FB782471811}" type="sibTrans" cxnId="{19752BF0-AAA1-4171-9D87-E2920FF68544}">
      <dgm:prSet/>
      <dgm:spPr/>
      <dgm:t>
        <a:bodyPr/>
        <a:lstStyle/>
        <a:p>
          <a:endParaRPr lang="en-US" b="0" cap="none" spc="0">
            <a:ln w="0"/>
            <a:gradFill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/>
            </a:gra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EF7CA1BE-6770-4D08-B391-9078F742ADA7}" type="pres">
      <dgm:prSet presAssocID="{7368EEA5-51BA-4F04-AEA8-3748A7ACDE0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CBCE424-BEDB-4546-B743-534F26DE380D}" type="pres">
      <dgm:prSet presAssocID="{F6095AC0-698D-4D9E-A997-CABAD2600A2E}" presName="hierRoot1" presStyleCnt="0">
        <dgm:presLayoutVars>
          <dgm:hierBranch val="init"/>
        </dgm:presLayoutVars>
      </dgm:prSet>
      <dgm:spPr/>
    </dgm:pt>
    <dgm:pt modelId="{D9041B4E-7FD9-4FFB-94C6-98569774A947}" type="pres">
      <dgm:prSet presAssocID="{F6095AC0-698D-4D9E-A997-CABAD2600A2E}" presName="rootComposite1" presStyleCnt="0"/>
      <dgm:spPr/>
    </dgm:pt>
    <dgm:pt modelId="{3B367620-B872-4BB9-8029-6CF639CBA982}" type="pres">
      <dgm:prSet presAssocID="{F6095AC0-698D-4D9E-A997-CABAD2600A2E}" presName="rootText1" presStyleLbl="node0" presStyleIdx="0" presStyleCnt="1">
        <dgm:presLayoutVars>
          <dgm:chPref val="3"/>
        </dgm:presLayoutVars>
      </dgm:prSet>
      <dgm:spPr/>
    </dgm:pt>
    <dgm:pt modelId="{FEC9BCA6-622A-4075-B20E-47E01CEAD4E7}" type="pres">
      <dgm:prSet presAssocID="{F6095AC0-698D-4D9E-A997-CABAD2600A2E}" presName="rootConnector1" presStyleLbl="node1" presStyleIdx="0" presStyleCnt="0"/>
      <dgm:spPr/>
    </dgm:pt>
    <dgm:pt modelId="{0C50BA0A-0263-4F93-A638-C6B56B2C9448}" type="pres">
      <dgm:prSet presAssocID="{F6095AC0-698D-4D9E-A997-CABAD2600A2E}" presName="hierChild2" presStyleCnt="0"/>
      <dgm:spPr/>
    </dgm:pt>
    <dgm:pt modelId="{78142BBA-4AA6-4B08-AFFB-A34B52869007}" type="pres">
      <dgm:prSet presAssocID="{51B56B8B-634B-40CD-B2BA-6779EC784BD6}" presName="Name37" presStyleLbl="parChTrans1D2" presStyleIdx="0" presStyleCnt="3"/>
      <dgm:spPr/>
    </dgm:pt>
    <dgm:pt modelId="{1D5B0EC5-8F99-4E93-B9DB-4BC5A25C8330}" type="pres">
      <dgm:prSet presAssocID="{1502C305-FEB7-49E8-86A7-634F9FA9EAF2}" presName="hierRoot2" presStyleCnt="0">
        <dgm:presLayoutVars>
          <dgm:hierBranch val="init"/>
        </dgm:presLayoutVars>
      </dgm:prSet>
      <dgm:spPr/>
    </dgm:pt>
    <dgm:pt modelId="{20C55DF0-F774-4C24-B7AC-80617B05A090}" type="pres">
      <dgm:prSet presAssocID="{1502C305-FEB7-49E8-86A7-634F9FA9EAF2}" presName="rootComposite" presStyleCnt="0"/>
      <dgm:spPr/>
    </dgm:pt>
    <dgm:pt modelId="{C8A51DE5-2E55-4D74-8950-47ACFB5D3B6E}" type="pres">
      <dgm:prSet presAssocID="{1502C305-FEB7-49E8-86A7-634F9FA9EAF2}" presName="rootText" presStyleLbl="node2" presStyleIdx="0" presStyleCnt="3">
        <dgm:presLayoutVars>
          <dgm:chPref val="3"/>
        </dgm:presLayoutVars>
      </dgm:prSet>
      <dgm:spPr/>
    </dgm:pt>
    <dgm:pt modelId="{3B85BD8A-D7CB-45EC-B815-C6F15F39E236}" type="pres">
      <dgm:prSet presAssocID="{1502C305-FEB7-49E8-86A7-634F9FA9EAF2}" presName="rootConnector" presStyleLbl="node2" presStyleIdx="0" presStyleCnt="3"/>
      <dgm:spPr/>
    </dgm:pt>
    <dgm:pt modelId="{3AB1B1BB-65B9-4118-AAB0-9B89ADF6CB29}" type="pres">
      <dgm:prSet presAssocID="{1502C305-FEB7-49E8-86A7-634F9FA9EAF2}" presName="hierChild4" presStyleCnt="0"/>
      <dgm:spPr/>
    </dgm:pt>
    <dgm:pt modelId="{5D788CD9-55D2-48AA-A5E2-F165471C5C4A}" type="pres">
      <dgm:prSet presAssocID="{1502C305-FEB7-49E8-86A7-634F9FA9EAF2}" presName="hierChild5" presStyleCnt="0"/>
      <dgm:spPr/>
    </dgm:pt>
    <dgm:pt modelId="{7E898A84-A096-4C38-8B6A-AA4BCD18ADAC}" type="pres">
      <dgm:prSet presAssocID="{593750CD-FFB3-43E8-8578-2AA786957087}" presName="Name37" presStyleLbl="parChTrans1D2" presStyleIdx="1" presStyleCnt="3"/>
      <dgm:spPr/>
    </dgm:pt>
    <dgm:pt modelId="{E85D785D-B65A-4CC3-8E5F-B7D0A151A846}" type="pres">
      <dgm:prSet presAssocID="{81A0001A-8E0B-40AD-A86E-F5AF526CDD1A}" presName="hierRoot2" presStyleCnt="0">
        <dgm:presLayoutVars>
          <dgm:hierBranch val="init"/>
        </dgm:presLayoutVars>
      </dgm:prSet>
      <dgm:spPr/>
    </dgm:pt>
    <dgm:pt modelId="{F2AEF89E-BA72-428E-BF7D-2F1E03D8F10A}" type="pres">
      <dgm:prSet presAssocID="{81A0001A-8E0B-40AD-A86E-F5AF526CDD1A}" presName="rootComposite" presStyleCnt="0"/>
      <dgm:spPr/>
    </dgm:pt>
    <dgm:pt modelId="{ED286378-0DF5-4D2B-BE24-8027FAE5ACB7}" type="pres">
      <dgm:prSet presAssocID="{81A0001A-8E0B-40AD-A86E-F5AF526CDD1A}" presName="rootText" presStyleLbl="node2" presStyleIdx="1" presStyleCnt="3">
        <dgm:presLayoutVars>
          <dgm:chPref val="3"/>
        </dgm:presLayoutVars>
      </dgm:prSet>
      <dgm:spPr/>
    </dgm:pt>
    <dgm:pt modelId="{FB505DC1-28A6-408D-9B44-E9486F07C24A}" type="pres">
      <dgm:prSet presAssocID="{81A0001A-8E0B-40AD-A86E-F5AF526CDD1A}" presName="rootConnector" presStyleLbl="node2" presStyleIdx="1" presStyleCnt="3"/>
      <dgm:spPr/>
    </dgm:pt>
    <dgm:pt modelId="{9F8A710A-F638-42B8-81E9-4DDF18DD8FCD}" type="pres">
      <dgm:prSet presAssocID="{81A0001A-8E0B-40AD-A86E-F5AF526CDD1A}" presName="hierChild4" presStyleCnt="0"/>
      <dgm:spPr/>
    </dgm:pt>
    <dgm:pt modelId="{A1A09E64-D57D-4862-B86D-C9AD0C433C60}" type="pres">
      <dgm:prSet presAssocID="{81A0001A-8E0B-40AD-A86E-F5AF526CDD1A}" presName="hierChild5" presStyleCnt="0"/>
      <dgm:spPr/>
    </dgm:pt>
    <dgm:pt modelId="{DDB1D87B-6AD4-45BA-9B23-1E34647698F4}" type="pres">
      <dgm:prSet presAssocID="{946E9024-B42B-46B6-9B8C-4EFD7D154C75}" presName="Name37" presStyleLbl="parChTrans1D2" presStyleIdx="2" presStyleCnt="3"/>
      <dgm:spPr/>
    </dgm:pt>
    <dgm:pt modelId="{E7C28681-7C82-4440-ADF6-440155F7D611}" type="pres">
      <dgm:prSet presAssocID="{293FC951-737C-4BB2-90A0-0B975BA10619}" presName="hierRoot2" presStyleCnt="0">
        <dgm:presLayoutVars>
          <dgm:hierBranch val="init"/>
        </dgm:presLayoutVars>
      </dgm:prSet>
      <dgm:spPr/>
    </dgm:pt>
    <dgm:pt modelId="{D4135302-F31B-42FF-947B-BAD9844B8A68}" type="pres">
      <dgm:prSet presAssocID="{293FC951-737C-4BB2-90A0-0B975BA10619}" presName="rootComposite" presStyleCnt="0"/>
      <dgm:spPr/>
    </dgm:pt>
    <dgm:pt modelId="{84328629-4C6B-4253-8D9A-89487B4A9B0F}" type="pres">
      <dgm:prSet presAssocID="{293FC951-737C-4BB2-90A0-0B975BA10619}" presName="rootText" presStyleLbl="node2" presStyleIdx="2" presStyleCnt="3">
        <dgm:presLayoutVars>
          <dgm:chPref val="3"/>
        </dgm:presLayoutVars>
      </dgm:prSet>
      <dgm:spPr/>
    </dgm:pt>
    <dgm:pt modelId="{49092242-1FB6-4A8C-A096-C4C8E45E7CC9}" type="pres">
      <dgm:prSet presAssocID="{293FC951-737C-4BB2-90A0-0B975BA10619}" presName="rootConnector" presStyleLbl="node2" presStyleIdx="2" presStyleCnt="3"/>
      <dgm:spPr/>
    </dgm:pt>
    <dgm:pt modelId="{669C7EC8-4844-4554-B150-8B1F675626EB}" type="pres">
      <dgm:prSet presAssocID="{293FC951-737C-4BB2-90A0-0B975BA10619}" presName="hierChild4" presStyleCnt="0"/>
      <dgm:spPr/>
    </dgm:pt>
    <dgm:pt modelId="{FB0B9514-05C4-462F-8DD6-0AFA25A8BFA7}" type="pres">
      <dgm:prSet presAssocID="{293FC951-737C-4BB2-90A0-0B975BA10619}" presName="hierChild5" presStyleCnt="0"/>
      <dgm:spPr/>
    </dgm:pt>
    <dgm:pt modelId="{C0A93B48-926E-4637-8038-52C50B6B8940}" type="pres">
      <dgm:prSet presAssocID="{F6095AC0-698D-4D9E-A997-CABAD2600A2E}" presName="hierChild3" presStyleCnt="0"/>
      <dgm:spPr/>
    </dgm:pt>
  </dgm:ptLst>
  <dgm:cxnLst>
    <dgm:cxn modelId="{260A3613-6871-4E36-B09B-150B70005276}" type="presOf" srcId="{F6095AC0-698D-4D9E-A997-CABAD2600A2E}" destId="{3B367620-B872-4BB9-8029-6CF639CBA982}" srcOrd="0" destOrd="0" presId="urn:microsoft.com/office/officeart/2005/8/layout/orgChart1"/>
    <dgm:cxn modelId="{3CD4CC17-563D-4267-B375-0AD7C84FC6D9}" type="presOf" srcId="{1502C305-FEB7-49E8-86A7-634F9FA9EAF2}" destId="{3B85BD8A-D7CB-45EC-B815-C6F15F39E236}" srcOrd="1" destOrd="0" presId="urn:microsoft.com/office/officeart/2005/8/layout/orgChart1"/>
    <dgm:cxn modelId="{F198292C-71EC-41DF-99CF-CD9ADD941F1B}" srcId="{F6095AC0-698D-4D9E-A997-CABAD2600A2E}" destId="{1502C305-FEB7-49E8-86A7-634F9FA9EAF2}" srcOrd="0" destOrd="0" parTransId="{51B56B8B-634B-40CD-B2BA-6779EC784BD6}" sibTransId="{22D3670E-F594-4A57-B2A0-C79170E00D2B}"/>
    <dgm:cxn modelId="{3C547867-71CF-482F-A609-4F53F6EF849E}" type="presOf" srcId="{81A0001A-8E0B-40AD-A86E-F5AF526CDD1A}" destId="{ED286378-0DF5-4D2B-BE24-8027FAE5ACB7}" srcOrd="0" destOrd="0" presId="urn:microsoft.com/office/officeart/2005/8/layout/orgChart1"/>
    <dgm:cxn modelId="{C02ECF50-7D0F-4B1D-811A-6002DEF78470}" type="presOf" srcId="{946E9024-B42B-46B6-9B8C-4EFD7D154C75}" destId="{DDB1D87B-6AD4-45BA-9B23-1E34647698F4}" srcOrd="0" destOrd="0" presId="urn:microsoft.com/office/officeart/2005/8/layout/orgChart1"/>
    <dgm:cxn modelId="{8ECB3974-81E5-4AB0-BB68-2091478FEF0E}" type="presOf" srcId="{81A0001A-8E0B-40AD-A86E-F5AF526CDD1A}" destId="{FB505DC1-28A6-408D-9B44-E9486F07C24A}" srcOrd="1" destOrd="0" presId="urn:microsoft.com/office/officeart/2005/8/layout/orgChart1"/>
    <dgm:cxn modelId="{E5672F5A-C520-4CBA-8D81-C19D5A7633B4}" type="presOf" srcId="{593750CD-FFB3-43E8-8578-2AA786957087}" destId="{7E898A84-A096-4C38-8B6A-AA4BCD18ADAC}" srcOrd="0" destOrd="0" presId="urn:microsoft.com/office/officeart/2005/8/layout/orgChart1"/>
    <dgm:cxn modelId="{B93EEE7B-60AF-4E4D-9CDC-AE8EE12D8FAC}" type="presOf" srcId="{293FC951-737C-4BB2-90A0-0B975BA10619}" destId="{84328629-4C6B-4253-8D9A-89487B4A9B0F}" srcOrd="0" destOrd="0" presId="urn:microsoft.com/office/officeart/2005/8/layout/orgChart1"/>
    <dgm:cxn modelId="{DD256F81-B9D7-4C77-8FEB-5B98CF5E991B}" type="presOf" srcId="{1502C305-FEB7-49E8-86A7-634F9FA9EAF2}" destId="{C8A51DE5-2E55-4D74-8950-47ACFB5D3B6E}" srcOrd="0" destOrd="0" presId="urn:microsoft.com/office/officeart/2005/8/layout/orgChart1"/>
    <dgm:cxn modelId="{3AC2F185-92CF-45E8-B076-DB20C8E05F42}" srcId="{7368EEA5-51BA-4F04-AEA8-3748A7ACDE02}" destId="{F6095AC0-698D-4D9E-A997-CABAD2600A2E}" srcOrd="0" destOrd="0" parTransId="{A0EC061C-9D52-42EA-B55C-ED56AE2053F1}" sibTransId="{5806229B-3901-49DD-AF8C-5FE57E3D03F1}"/>
    <dgm:cxn modelId="{DD68AE8F-CFE2-4765-9C18-F7A4DB3EBEBD}" type="presOf" srcId="{293FC951-737C-4BB2-90A0-0B975BA10619}" destId="{49092242-1FB6-4A8C-A096-C4C8E45E7CC9}" srcOrd="1" destOrd="0" presId="urn:microsoft.com/office/officeart/2005/8/layout/orgChart1"/>
    <dgm:cxn modelId="{33EFF08F-E113-4076-BEA2-8E42314F7D52}" srcId="{F6095AC0-698D-4D9E-A997-CABAD2600A2E}" destId="{81A0001A-8E0B-40AD-A86E-F5AF526CDD1A}" srcOrd="1" destOrd="0" parTransId="{593750CD-FFB3-43E8-8578-2AA786957087}" sibTransId="{521BDE92-6529-428E-91A0-D82773731AEF}"/>
    <dgm:cxn modelId="{035C90AE-8AE4-4923-81C4-607B4076D700}" type="presOf" srcId="{F6095AC0-698D-4D9E-A997-CABAD2600A2E}" destId="{FEC9BCA6-622A-4075-B20E-47E01CEAD4E7}" srcOrd="1" destOrd="0" presId="urn:microsoft.com/office/officeart/2005/8/layout/orgChart1"/>
    <dgm:cxn modelId="{5E77D2C8-485B-407B-A16F-A717E43FC238}" type="presOf" srcId="{7368EEA5-51BA-4F04-AEA8-3748A7ACDE02}" destId="{EF7CA1BE-6770-4D08-B391-9078F742ADA7}" srcOrd="0" destOrd="0" presId="urn:microsoft.com/office/officeart/2005/8/layout/orgChart1"/>
    <dgm:cxn modelId="{19752BF0-AAA1-4171-9D87-E2920FF68544}" srcId="{F6095AC0-698D-4D9E-A997-CABAD2600A2E}" destId="{293FC951-737C-4BB2-90A0-0B975BA10619}" srcOrd="2" destOrd="0" parTransId="{946E9024-B42B-46B6-9B8C-4EFD7D154C75}" sibTransId="{5800D1B4-8002-4074-8022-1FB782471811}"/>
    <dgm:cxn modelId="{228E99F1-2A48-4503-AEBF-C6A4CAEC2405}" type="presOf" srcId="{51B56B8B-634B-40CD-B2BA-6779EC784BD6}" destId="{78142BBA-4AA6-4B08-AFFB-A34B52869007}" srcOrd="0" destOrd="0" presId="urn:microsoft.com/office/officeart/2005/8/layout/orgChart1"/>
    <dgm:cxn modelId="{C4BFB099-90D6-414D-8490-58C669540206}" type="presParOf" srcId="{EF7CA1BE-6770-4D08-B391-9078F742ADA7}" destId="{4CBCE424-BEDB-4546-B743-534F26DE380D}" srcOrd="0" destOrd="0" presId="urn:microsoft.com/office/officeart/2005/8/layout/orgChart1"/>
    <dgm:cxn modelId="{CA850796-1A77-43E7-8181-3F5971470A30}" type="presParOf" srcId="{4CBCE424-BEDB-4546-B743-534F26DE380D}" destId="{D9041B4E-7FD9-4FFB-94C6-98569774A947}" srcOrd="0" destOrd="0" presId="urn:microsoft.com/office/officeart/2005/8/layout/orgChart1"/>
    <dgm:cxn modelId="{62FD9159-8C41-46C1-B990-C6F299B54D52}" type="presParOf" srcId="{D9041B4E-7FD9-4FFB-94C6-98569774A947}" destId="{3B367620-B872-4BB9-8029-6CF639CBA982}" srcOrd="0" destOrd="0" presId="urn:microsoft.com/office/officeart/2005/8/layout/orgChart1"/>
    <dgm:cxn modelId="{8826B484-28E4-4FEA-A8CB-5313C88D3348}" type="presParOf" srcId="{D9041B4E-7FD9-4FFB-94C6-98569774A947}" destId="{FEC9BCA6-622A-4075-B20E-47E01CEAD4E7}" srcOrd="1" destOrd="0" presId="urn:microsoft.com/office/officeart/2005/8/layout/orgChart1"/>
    <dgm:cxn modelId="{7B5E4D9A-363A-42BB-948D-521860F61F46}" type="presParOf" srcId="{4CBCE424-BEDB-4546-B743-534F26DE380D}" destId="{0C50BA0A-0263-4F93-A638-C6B56B2C9448}" srcOrd="1" destOrd="0" presId="urn:microsoft.com/office/officeart/2005/8/layout/orgChart1"/>
    <dgm:cxn modelId="{3FE06714-26B2-4DCB-A247-F3D3CCE5C4A3}" type="presParOf" srcId="{0C50BA0A-0263-4F93-A638-C6B56B2C9448}" destId="{78142BBA-4AA6-4B08-AFFB-A34B52869007}" srcOrd="0" destOrd="0" presId="urn:microsoft.com/office/officeart/2005/8/layout/orgChart1"/>
    <dgm:cxn modelId="{15C839C2-C04E-45DF-B81E-D093C5AD8C3E}" type="presParOf" srcId="{0C50BA0A-0263-4F93-A638-C6B56B2C9448}" destId="{1D5B0EC5-8F99-4E93-B9DB-4BC5A25C8330}" srcOrd="1" destOrd="0" presId="urn:microsoft.com/office/officeart/2005/8/layout/orgChart1"/>
    <dgm:cxn modelId="{75042CDC-E8CA-46D5-B866-24A27DC4552A}" type="presParOf" srcId="{1D5B0EC5-8F99-4E93-B9DB-4BC5A25C8330}" destId="{20C55DF0-F774-4C24-B7AC-80617B05A090}" srcOrd="0" destOrd="0" presId="urn:microsoft.com/office/officeart/2005/8/layout/orgChart1"/>
    <dgm:cxn modelId="{4D3ECF77-EA56-4381-8B23-E64C46867A60}" type="presParOf" srcId="{20C55DF0-F774-4C24-B7AC-80617B05A090}" destId="{C8A51DE5-2E55-4D74-8950-47ACFB5D3B6E}" srcOrd="0" destOrd="0" presId="urn:microsoft.com/office/officeart/2005/8/layout/orgChart1"/>
    <dgm:cxn modelId="{64F901CD-CE00-441C-AD03-2012B388333C}" type="presParOf" srcId="{20C55DF0-F774-4C24-B7AC-80617B05A090}" destId="{3B85BD8A-D7CB-45EC-B815-C6F15F39E236}" srcOrd="1" destOrd="0" presId="urn:microsoft.com/office/officeart/2005/8/layout/orgChart1"/>
    <dgm:cxn modelId="{C5D181FF-D988-47E2-BC80-F56742DD4D1F}" type="presParOf" srcId="{1D5B0EC5-8F99-4E93-B9DB-4BC5A25C8330}" destId="{3AB1B1BB-65B9-4118-AAB0-9B89ADF6CB29}" srcOrd="1" destOrd="0" presId="urn:microsoft.com/office/officeart/2005/8/layout/orgChart1"/>
    <dgm:cxn modelId="{5086BE8A-5BCA-4565-A3D7-390C5162C346}" type="presParOf" srcId="{1D5B0EC5-8F99-4E93-B9DB-4BC5A25C8330}" destId="{5D788CD9-55D2-48AA-A5E2-F165471C5C4A}" srcOrd="2" destOrd="0" presId="urn:microsoft.com/office/officeart/2005/8/layout/orgChart1"/>
    <dgm:cxn modelId="{25628DC9-5DF1-4AAB-BA00-7118FFE49947}" type="presParOf" srcId="{0C50BA0A-0263-4F93-A638-C6B56B2C9448}" destId="{7E898A84-A096-4C38-8B6A-AA4BCD18ADAC}" srcOrd="2" destOrd="0" presId="urn:microsoft.com/office/officeart/2005/8/layout/orgChart1"/>
    <dgm:cxn modelId="{EF717AA5-94AA-448B-B2F6-341B5F7ADA78}" type="presParOf" srcId="{0C50BA0A-0263-4F93-A638-C6B56B2C9448}" destId="{E85D785D-B65A-4CC3-8E5F-B7D0A151A846}" srcOrd="3" destOrd="0" presId="urn:microsoft.com/office/officeart/2005/8/layout/orgChart1"/>
    <dgm:cxn modelId="{044F09E2-6F16-4C4E-8222-F05E1BB10D1F}" type="presParOf" srcId="{E85D785D-B65A-4CC3-8E5F-B7D0A151A846}" destId="{F2AEF89E-BA72-428E-BF7D-2F1E03D8F10A}" srcOrd="0" destOrd="0" presId="urn:microsoft.com/office/officeart/2005/8/layout/orgChart1"/>
    <dgm:cxn modelId="{65978375-B4E7-424B-BCC9-C82F5FA7F674}" type="presParOf" srcId="{F2AEF89E-BA72-428E-BF7D-2F1E03D8F10A}" destId="{ED286378-0DF5-4D2B-BE24-8027FAE5ACB7}" srcOrd="0" destOrd="0" presId="urn:microsoft.com/office/officeart/2005/8/layout/orgChart1"/>
    <dgm:cxn modelId="{5E4401F1-5F4E-4588-826C-4034A78A1283}" type="presParOf" srcId="{F2AEF89E-BA72-428E-BF7D-2F1E03D8F10A}" destId="{FB505DC1-28A6-408D-9B44-E9486F07C24A}" srcOrd="1" destOrd="0" presId="urn:microsoft.com/office/officeart/2005/8/layout/orgChart1"/>
    <dgm:cxn modelId="{5BD17F4C-4E27-4980-9C0C-FD00B5F59BDD}" type="presParOf" srcId="{E85D785D-B65A-4CC3-8E5F-B7D0A151A846}" destId="{9F8A710A-F638-42B8-81E9-4DDF18DD8FCD}" srcOrd="1" destOrd="0" presId="urn:microsoft.com/office/officeart/2005/8/layout/orgChart1"/>
    <dgm:cxn modelId="{F9DA48E9-B036-4431-9A38-481F67DE897F}" type="presParOf" srcId="{E85D785D-B65A-4CC3-8E5F-B7D0A151A846}" destId="{A1A09E64-D57D-4862-B86D-C9AD0C433C60}" srcOrd="2" destOrd="0" presId="urn:microsoft.com/office/officeart/2005/8/layout/orgChart1"/>
    <dgm:cxn modelId="{8824F8D5-F7C9-4375-BCF4-77BACB39B43D}" type="presParOf" srcId="{0C50BA0A-0263-4F93-A638-C6B56B2C9448}" destId="{DDB1D87B-6AD4-45BA-9B23-1E34647698F4}" srcOrd="4" destOrd="0" presId="urn:microsoft.com/office/officeart/2005/8/layout/orgChart1"/>
    <dgm:cxn modelId="{7EE9F69A-4643-47BA-8CE6-A5EDDE3FCDF8}" type="presParOf" srcId="{0C50BA0A-0263-4F93-A638-C6B56B2C9448}" destId="{E7C28681-7C82-4440-ADF6-440155F7D611}" srcOrd="5" destOrd="0" presId="urn:microsoft.com/office/officeart/2005/8/layout/orgChart1"/>
    <dgm:cxn modelId="{4839D526-D749-4692-9FD7-A0223594BB85}" type="presParOf" srcId="{E7C28681-7C82-4440-ADF6-440155F7D611}" destId="{D4135302-F31B-42FF-947B-BAD9844B8A68}" srcOrd="0" destOrd="0" presId="urn:microsoft.com/office/officeart/2005/8/layout/orgChart1"/>
    <dgm:cxn modelId="{27B1E66B-EF7C-4454-8F35-16ABCD4D1A50}" type="presParOf" srcId="{D4135302-F31B-42FF-947B-BAD9844B8A68}" destId="{84328629-4C6B-4253-8D9A-89487B4A9B0F}" srcOrd="0" destOrd="0" presId="urn:microsoft.com/office/officeart/2005/8/layout/orgChart1"/>
    <dgm:cxn modelId="{A5E67C5F-CC6E-46AB-8597-B30BF640BBAE}" type="presParOf" srcId="{D4135302-F31B-42FF-947B-BAD9844B8A68}" destId="{49092242-1FB6-4A8C-A096-C4C8E45E7CC9}" srcOrd="1" destOrd="0" presId="urn:microsoft.com/office/officeart/2005/8/layout/orgChart1"/>
    <dgm:cxn modelId="{AB56B005-A379-4D6A-9395-7E2E98D21046}" type="presParOf" srcId="{E7C28681-7C82-4440-ADF6-440155F7D611}" destId="{669C7EC8-4844-4554-B150-8B1F675626EB}" srcOrd="1" destOrd="0" presId="urn:microsoft.com/office/officeart/2005/8/layout/orgChart1"/>
    <dgm:cxn modelId="{F344F317-80D7-47B7-8269-A4B04C3745CB}" type="presParOf" srcId="{E7C28681-7C82-4440-ADF6-440155F7D611}" destId="{FB0B9514-05C4-462F-8DD6-0AFA25A8BFA7}" srcOrd="2" destOrd="0" presId="urn:microsoft.com/office/officeart/2005/8/layout/orgChart1"/>
    <dgm:cxn modelId="{B8041689-A65F-4A5F-94C4-A524A3792280}" type="presParOf" srcId="{4CBCE424-BEDB-4546-B743-534F26DE380D}" destId="{C0A93B48-926E-4637-8038-52C50B6B8940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B1D87B-6AD4-45BA-9B23-1E34647698F4}">
      <dsp:nvSpPr>
        <dsp:cNvPr id="0" name=""/>
        <dsp:cNvSpPr/>
      </dsp:nvSpPr>
      <dsp:spPr>
        <a:xfrm>
          <a:off x="16488131" y="5655206"/>
          <a:ext cx="11665473" cy="2024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2293"/>
              </a:lnTo>
              <a:lnTo>
                <a:pt x="11665473" y="1012293"/>
              </a:lnTo>
              <a:lnTo>
                <a:pt x="11665473" y="20245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898A84-A096-4C38-8B6A-AA4BCD18ADAC}">
      <dsp:nvSpPr>
        <dsp:cNvPr id="0" name=""/>
        <dsp:cNvSpPr/>
      </dsp:nvSpPr>
      <dsp:spPr>
        <a:xfrm>
          <a:off x="16442411" y="5655206"/>
          <a:ext cx="91440" cy="20245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245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142BBA-4AA6-4B08-AFFB-A34B52869007}">
      <dsp:nvSpPr>
        <dsp:cNvPr id="0" name=""/>
        <dsp:cNvSpPr/>
      </dsp:nvSpPr>
      <dsp:spPr>
        <a:xfrm>
          <a:off x="4822657" y="5655206"/>
          <a:ext cx="11665473" cy="2024586"/>
        </a:xfrm>
        <a:custGeom>
          <a:avLst/>
          <a:gdLst/>
          <a:ahLst/>
          <a:cxnLst/>
          <a:rect l="0" t="0" r="0" b="0"/>
          <a:pathLst>
            <a:path>
              <a:moveTo>
                <a:pt x="11665473" y="0"/>
              </a:moveTo>
              <a:lnTo>
                <a:pt x="11665473" y="1012293"/>
              </a:lnTo>
              <a:lnTo>
                <a:pt x="0" y="1012293"/>
              </a:lnTo>
              <a:lnTo>
                <a:pt x="0" y="20245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367620-B872-4BB9-8029-6CF639CBA982}">
      <dsp:nvSpPr>
        <dsp:cNvPr id="0" name=""/>
        <dsp:cNvSpPr/>
      </dsp:nvSpPr>
      <dsp:spPr>
        <a:xfrm>
          <a:off x="11667687" y="834763"/>
          <a:ext cx="9640887" cy="48204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Social Isolation</a:t>
          </a:r>
        </a:p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More time spent alone; connections with one’s community is few; less social contact with people of similar statuses; living alone; and loneliness</a:t>
          </a:r>
        </a:p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11667687" y="834763"/>
        <a:ext cx="9640887" cy="4820443"/>
      </dsp:txXfrm>
    </dsp:sp>
    <dsp:sp modelId="{C8A51DE5-2E55-4D74-8950-47ACFB5D3B6E}">
      <dsp:nvSpPr>
        <dsp:cNvPr id="0" name=""/>
        <dsp:cNvSpPr/>
      </dsp:nvSpPr>
      <dsp:spPr>
        <a:xfrm>
          <a:off x="2213" y="7679793"/>
          <a:ext cx="9640887" cy="48204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6500" b="1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Physical health costs</a:t>
          </a:r>
        </a:p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40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Deterioration of cardiovascular systems; the changing of brain chemistry; somatization; and premature death</a:t>
          </a:r>
        </a:p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US" sz="2400" b="0" kern="1200" cap="none" spc="0" dirty="0">
            <a:ln w="0"/>
            <a:gradFill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/>
            </a:gradFill>
            <a:effectLst>
              <a:reflection blurRad="6350" stA="53000" endA="300" endPos="35500" dir="5400000" sy="-90000" algn="bl" rotWithShape="0"/>
            </a:effectLst>
          </a:endParaRPr>
        </a:p>
      </dsp:txBody>
      <dsp:txXfrm>
        <a:off x="2213" y="7679793"/>
        <a:ext cx="9640887" cy="4820443"/>
      </dsp:txXfrm>
    </dsp:sp>
    <dsp:sp modelId="{ED286378-0DF5-4D2B-BE24-8027FAE5ACB7}">
      <dsp:nvSpPr>
        <dsp:cNvPr id="0" name=""/>
        <dsp:cNvSpPr/>
      </dsp:nvSpPr>
      <dsp:spPr>
        <a:xfrm>
          <a:off x="11667687" y="7679793"/>
          <a:ext cx="9640887" cy="48204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Mental health costs</a:t>
          </a:r>
        </a:p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Depression; anxiety; sensitivity to negative social stimuli; paranoia; and anti-social behavior</a:t>
          </a:r>
        </a:p>
      </dsp:txBody>
      <dsp:txXfrm>
        <a:off x="11667687" y="7679793"/>
        <a:ext cx="9640887" cy="4820443"/>
      </dsp:txXfrm>
    </dsp:sp>
    <dsp:sp modelId="{84328629-4C6B-4253-8D9A-89487B4A9B0F}">
      <dsp:nvSpPr>
        <dsp:cNvPr id="0" name=""/>
        <dsp:cNvSpPr/>
      </dsp:nvSpPr>
      <dsp:spPr>
        <a:xfrm>
          <a:off x="23333160" y="7679793"/>
          <a:ext cx="9640887" cy="48204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Societal costs</a:t>
          </a:r>
        </a:p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Declining economic productivity; lower economic growth; chronic absenteeism from work; isolation and spread throughout social networks; declining social trust; and political polarization</a:t>
          </a:r>
        </a:p>
      </dsp:txBody>
      <dsp:txXfrm>
        <a:off x="23333160" y="7679793"/>
        <a:ext cx="9640887" cy="48204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7941925" y="0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7639288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7941925" y="47639288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508500">
              <a:defRPr sz="6000"/>
            </a:lvl1pPr>
          </a:lstStyle>
          <a:p>
            <a:pPr>
              <a:defRPr/>
            </a:pPr>
            <a:fld id="{440C443C-8022-4F5D-8F2E-5133654FC91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792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7941925" y="0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78200" y="3757613"/>
            <a:ext cx="24996775" cy="1874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137025" y="24004588"/>
            <a:ext cx="23456900" cy="2251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47639288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7941925" y="47639288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508500">
              <a:defRPr sz="6000"/>
            </a:lvl1pPr>
          </a:lstStyle>
          <a:p>
            <a:pPr>
              <a:defRPr/>
            </a:pPr>
            <a:fld id="{42207482-9F38-4AF6-9B91-768DCEDA59A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0799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defPPr>
              <a:defRPr kern="1200"/>
            </a:defPPr>
            <a:lvl1pPr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42B0325-ACC9-488E-8876-C4E9E3B68AD8}" type="slidenum">
              <a:rPr lang="en-AU" sz="6000" smtClean="0"/>
              <a:t>1</a:t>
            </a:fld>
            <a:endParaRPr lang="en-AU" sz="60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123" y="10226675"/>
            <a:ext cx="37306957" cy="7054850"/>
          </a:xfrm>
        </p:spPr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4245" y="18653125"/>
            <a:ext cx="30722711" cy="8413750"/>
          </a:xfrm>
        </p:spPr>
        <p:txBody>
          <a:bodyPr/>
          <a:lstStyle>
            <a:defPPr>
              <a:defRPr kern="1200"/>
            </a:defPPr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0DA66E67-F948-4693-96A5-27BC239C04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2258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2DA27A25-0059-41B6-A6E5-54D93C108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8746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271635" y="2925763"/>
            <a:ext cx="9326033" cy="26335038"/>
          </a:xfrm>
        </p:spPr>
        <p:txBody>
          <a:bodyPr vert="eaVert"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93534" y="2925763"/>
            <a:ext cx="27842635" cy="26335038"/>
          </a:xfrm>
        </p:spPr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043B26BC-A2E6-4CDA-9F76-12293F266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854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0EC1B4D6-BEE2-4AF6-A92E-38CD68913D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626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1" y="21153439"/>
            <a:ext cx="37306957" cy="6537325"/>
          </a:xfrm>
        </p:spPr>
        <p:txBody>
          <a:bodyPr anchor="t"/>
          <a:lstStyle>
            <a:defPPr>
              <a:defRPr kern="1200"/>
            </a:defPPr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1" y="13952538"/>
            <a:ext cx="37306957" cy="7200900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D8650354-6837-43DB-843B-C6021BD2E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3821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93534" y="9509126"/>
            <a:ext cx="18584332" cy="19751675"/>
          </a:xfrm>
        </p:spPr>
        <p:txBody>
          <a:bodyPr/>
          <a:lstStyle>
            <a:defPPr>
              <a:defRPr kern="1200"/>
            </a:defPPr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13334" y="9509126"/>
            <a:ext cx="18584332" cy="19751675"/>
          </a:xfrm>
        </p:spPr>
        <p:txBody>
          <a:bodyPr/>
          <a:lstStyle>
            <a:defPPr>
              <a:defRPr kern="1200"/>
            </a:defPPr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4296FF25-ADB1-4315-9622-9852994CD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0916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</p:spPr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278" y="7369176"/>
            <a:ext cx="19392900" cy="3070225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278" y="10439400"/>
            <a:ext cx="19392900" cy="18965862"/>
          </a:xfrm>
        </p:spPr>
        <p:txBody>
          <a:bodyPr/>
          <a:lstStyle>
            <a:defPPr>
              <a:defRPr kern="1200"/>
            </a:defPPr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5555" y="7369176"/>
            <a:ext cx="19401368" cy="3070225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5555" y="10439400"/>
            <a:ext cx="19401368" cy="18965862"/>
          </a:xfrm>
        </p:spPr>
        <p:txBody>
          <a:bodyPr/>
          <a:lstStyle>
            <a:defPPr>
              <a:defRPr kern="1200"/>
            </a:defPPr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72EF82B1-171C-4CAC-B9C4-22062286C8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2392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678F620B-8934-45A0-BE2C-EF6C76032C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8633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A3ECE3F5-A3DD-46D3-8112-19EE7FD1D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42527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8" y="1311275"/>
            <a:ext cx="14439900" cy="5576888"/>
          </a:xfrm>
        </p:spPr>
        <p:txBody>
          <a:bodyPr anchor="b"/>
          <a:lstStyle>
            <a:defPPr>
              <a:defRPr kern="1200"/>
            </a:defPPr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523" y="1311275"/>
            <a:ext cx="24536400" cy="28093988"/>
          </a:xfrm>
        </p:spPr>
        <p:txBody>
          <a:bodyPr/>
          <a:lstStyle>
            <a:defPPr>
              <a:defRPr kern="1200"/>
            </a:defPPr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278" y="6888163"/>
            <a:ext cx="14439900" cy="22517100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96691E56-DA67-4BF5-BA67-706F30B37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9561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3545" y="23042564"/>
            <a:ext cx="26334157" cy="2720975"/>
          </a:xfrm>
        </p:spPr>
        <p:txBody>
          <a:bodyPr anchor="b"/>
          <a:lstStyle>
            <a:defPPr>
              <a:defRPr kern="1200"/>
            </a:defPPr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3545" y="2941638"/>
            <a:ext cx="26334157" cy="19750088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3545" y="25763539"/>
            <a:ext cx="26334157" cy="3862387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87F51DAE-E528-43E1-8BE0-91521416EF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948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0094B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94063" y="2925763"/>
            <a:ext cx="373030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ctr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94063" y="9509125"/>
            <a:ext cx="37303075" cy="1975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94063" y="29992638"/>
            <a:ext cx="91440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267200">
              <a:defRPr sz="65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3938" y="29992638"/>
            <a:ext cx="13903325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ctr" defTabSz="4267200">
              <a:defRPr sz="65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3138" y="29992638"/>
            <a:ext cx="91440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267200">
              <a:defRPr sz="6500"/>
            </a:lvl1pPr>
          </a:lstStyle>
          <a:p>
            <a:pPr>
              <a:defRPr/>
            </a:pPr>
            <a:fld id="{469A0CB4-D18D-4AEF-B324-9EDF067D1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New picture"/>
          <p:cNvPicPr/>
          <p:nvPr/>
        </p:nvPicPr>
        <p:blipFill>
          <a:blip r:embed="rId13"/>
          <a:stretch>
            <a:fillRect/>
          </a:stretch>
        </p:blipFill>
        <p:spPr>
          <a:xfrm rot="16200000">
            <a:off x="-11074400" y="16459200"/>
            <a:ext cx="14274800" cy="3937000"/>
          </a:xfrm>
          <a:prstGeom prst="rect">
            <a:avLst/>
          </a:prstGeom>
        </p:spPr>
      </p:pic>
      <p:pic>
        <p:nvPicPr>
          <p:cNvPr id="1032" name="New picture"/>
          <p:cNvPicPr/>
          <p:nvPr/>
        </p:nvPicPr>
        <p:blipFill>
          <a:blip r:embed="rId13"/>
          <a:stretch>
            <a:fillRect/>
          </a:stretch>
        </p:blipFill>
        <p:spPr>
          <a:xfrm rot="5400000">
            <a:off x="40690800" y="16459200"/>
            <a:ext cx="14274800" cy="3937000"/>
          </a:xfrm>
          <a:prstGeom prst="rect">
            <a:avLst/>
          </a:prstGeom>
        </p:spPr>
      </p:pic>
      <p:pic>
        <p:nvPicPr>
          <p:cNvPr id="1033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6946900" y="33426400"/>
            <a:ext cx="29997400" cy="1447800"/>
          </a:xfrm>
          <a:prstGeom prst="rect">
            <a:avLst/>
          </a:prstGeom>
        </p:spPr>
      </p:pic>
      <p:sp>
        <p:nvSpPr>
          <p:cNvPr id="1034" name="New shape"/>
          <p:cNvSpPr/>
          <p:nvPr/>
        </p:nvSpPr>
        <p:spPr>
          <a:xfrm>
            <a:off x="6946900" y="33997900"/>
            <a:ext cx="21945600" cy="1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4560">
                <a:solidFill>
                  <a:srgbClr val="808080"/>
                </a:solidFill>
              </a:rPr>
              <a:t>Template ID: persuadingsapphire  Size: 48x36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defPPr>
        <a:defRPr kern="1200"/>
      </a:defPPr>
      <a:lvl1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2pPr>
      <a:lvl3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3pPr>
      <a:lvl4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4pPr>
      <a:lvl5pPr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5pPr>
      <a:lvl6pPr marL="457200"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6pPr>
      <a:lvl7pPr marL="914400"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7pPr>
      <a:lvl8pPr marL="1371600"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8pPr>
      <a:lvl9pPr marL="1828800" algn="ctr" defTabSz="4267200" rtl="0" eaLnBrk="0" fontAlgn="base" hangingPunct="0">
        <a:spcBef>
          <a:spcPct val="0"/>
        </a:spcBef>
        <a:spcAft>
          <a:spcPct val="0"/>
        </a:spcAft>
        <a:defRPr sz="20500">
          <a:solidFill>
            <a:schemeClr val="tx2"/>
          </a:solidFill>
          <a:latin typeface="Times New Roman" pitchFamily="18" charset="0"/>
        </a:defRPr>
      </a:lvl9pPr>
    </p:titleStyle>
    <p:bodyStyle>
      <a:defPPr>
        <a:defRPr kern="1200"/>
      </a:defPPr>
      <a:lvl1pPr marL="1600200" indent="-1600200" algn="l" defTabSz="4267200" rtl="0" eaLnBrk="0" fontAlgn="base" hangingPunct="0">
        <a:spcBef>
          <a:spcPct val="20000"/>
        </a:spcBef>
        <a:spcAft>
          <a:spcPct val="0"/>
        </a:spcAft>
        <a:buChar char="•"/>
        <a:defRPr sz="14900">
          <a:solidFill>
            <a:schemeClr val="tx1"/>
          </a:solidFill>
          <a:latin typeface="+mn-lt"/>
          <a:ea typeface="+mn-ea"/>
          <a:cs typeface="+mn-cs"/>
        </a:defRPr>
      </a:lvl1pPr>
      <a:lvl2pPr marL="3467100" indent="-1333500" algn="l" defTabSz="4267200" rtl="0" eaLnBrk="0" fontAlgn="base" hangingPunct="0">
        <a:spcBef>
          <a:spcPct val="20000"/>
        </a:spcBef>
        <a:spcAft>
          <a:spcPct val="0"/>
        </a:spcAft>
        <a:buChar char="–"/>
        <a:defRPr sz="13100">
          <a:solidFill>
            <a:schemeClr val="tx1"/>
          </a:solidFill>
          <a:latin typeface="+mn-lt"/>
        </a:defRPr>
      </a:lvl2pPr>
      <a:lvl3pPr marL="5334000" indent="-1066800" algn="l" defTabSz="4267200" rtl="0" eaLnBrk="0" fontAlgn="base" hangingPunct="0">
        <a:spcBef>
          <a:spcPct val="20000"/>
        </a:spcBef>
        <a:spcAft>
          <a:spcPct val="0"/>
        </a:spcAft>
        <a:buChar char="•"/>
        <a:defRPr sz="11200">
          <a:solidFill>
            <a:schemeClr val="tx1"/>
          </a:solidFill>
          <a:latin typeface="+mn-lt"/>
        </a:defRPr>
      </a:lvl3pPr>
      <a:lvl4pPr marL="7467600" indent="-1066800" algn="l" defTabSz="4267200" rtl="0" eaLnBrk="0" fontAlgn="base" hangingPunct="0">
        <a:spcBef>
          <a:spcPct val="20000"/>
        </a:spcBef>
        <a:spcAft>
          <a:spcPct val="0"/>
        </a:spcAft>
        <a:buChar char="–"/>
        <a:defRPr sz="9300">
          <a:solidFill>
            <a:schemeClr val="tx1"/>
          </a:solidFill>
          <a:latin typeface="+mn-lt"/>
        </a:defRPr>
      </a:lvl4pPr>
      <a:lvl5pPr marL="96012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5pPr>
      <a:lvl6pPr marL="100584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6pPr>
      <a:lvl7pPr marL="105156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7pPr>
      <a:lvl8pPr marL="109728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8pPr>
      <a:lvl9pPr marL="11430000" indent="-1066800" algn="l" defTabSz="4267200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23" Type="http://schemas.openxmlformats.org/officeDocument/2006/relationships/image" Target="../media/image23.svg"/><Relationship Id="rId10" Type="http://schemas.openxmlformats.org/officeDocument/2006/relationships/image" Target="../media/image10.png"/><Relationship Id="rId19" Type="http://schemas.openxmlformats.org/officeDocument/2006/relationships/image" Target="../media/image19.sv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1">
            <a:extLst>
              <a:ext uri="{FF2B5EF4-FFF2-40B4-BE49-F238E27FC236}">
                <a16:creationId xmlns:a16="http://schemas.microsoft.com/office/drawing/2014/main" id="{8785E597-B0C8-4CA8-9A56-A0F3996D088D}"/>
              </a:ext>
            </a:extLst>
          </p:cNvPr>
          <p:cNvSpPr txBox="1"/>
          <p:nvPr/>
        </p:nvSpPr>
        <p:spPr>
          <a:xfrm>
            <a:off x="473329" y="109567"/>
            <a:ext cx="42831702" cy="1297076"/>
          </a:xfrm>
          <a:prstGeom prst="rect">
            <a:avLst/>
          </a:prstGeom>
        </p:spPr>
        <p:txBody>
          <a:bodyPr lIns="128016" tIns="64008" rIns="128016" bIns="64008"/>
          <a:lstStyle>
            <a:defPPr>
              <a:defRPr kern="1200"/>
            </a:defPPr>
            <a:lvl1pPr algn="ctr" defTabSz="4389028" rtl="0" eaLnBrk="1" latinLnBrk="0" hangingPunct="1">
              <a:spcBef>
                <a:spcPct val="0"/>
              </a:spcBef>
              <a:buNone/>
              <a:defRPr sz="1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5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American hikikomori: The socially isolated world of economically detached young men</a:t>
            </a:r>
          </a:p>
        </p:txBody>
      </p:sp>
      <p:sp>
        <p:nvSpPr>
          <p:cNvPr id="42" name="Text Placeholder 16">
            <a:extLst>
              <a:ext uri="{FF2B5EF4-FFF2-40B4-BE49-F238E27FC236}">
                <a16:creationId xmlns:a16="http://schemas.microsoft.com/office/drawing/2014/main" id="{EBC3B70E-A392-4069-A147-C1FCF37051AF}"/>
              </a:ext>
            </a:extLst>
          </p:cNvPr>
          <p:cNvSpPr txBox="1"/>
          <p:nvPr/>
        </p:nvSpPr>
        <p:spPr>
          <a:xfrm>
            <a:off x="9689758" y="1172506"/>
            <a:ext cx="24307800" cy="991041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>
            <a:defPPr>
              <a:defRPr kern="1200"/>
            </a:defPPr>
            <a:lvl1pPr marL="0" indent="0" algn="l" defTabSz="4389028" rtl="0" eaLnBrk="1" latinLnBrk="0" hangingPunct="1">
              <a:spcBef>
                <a:spcPct val="20000"/>
              </a:spcBef>
              <a:buFont typeface="Arial" pitchFamily="34" charset="0"/>
              <a:buNone/>
              <a:defRPr sz="13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086" indent="-1371572" algn="l" defTabSz="438902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286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800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75314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69828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64342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58857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53371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Nicholas Hess | Master’s of Public Policy | Michigan State University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C718E78-BDD8-4BAD-851F-D423AE935B0D}"/>
              </a:ext>
            </a:extLst>
          </p:cNvPr>
          <p:cNvSpPr/>
          <p:nvPr/>
        </p:nvSpPr>
        <p:spPr>
          <a:xfrm>
            <a:off x="513361" y="5386713"/>
            <a:ext cx="10692449" cy="4697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endParaRPr lang="en-US" b="1" dirty="0">
              <a:solidFill>
                <a:srgbClr val="235078"/>
              </a:solidFill>
              <a:latin typeface="Libre Baskerville" panose="02000000000000000000" pitchFamily="2" charset="0"/>
            </a:endParaRPr>
          </a:p>
          <a:p>
            <a:endParaRPr lang="en-US" b="1" dirty="0">
              <a:solidFill>
                <a:srgbClr val="235078"/>
              </a:solidFill>
              <a:latin typeface="Libre Baskerville" panose="02000000000000000000" pitchFamily="2" charset="0"/>
            </a:endParaRPr>
          </a:p>
          <a:p>
            <a:r>
              <a:rPr lang="en-US" b="1" dirty="0">
                <a:solidFill>
                  <a:srgbClr val="235078"/>
                </a:solidFill>
                <a:latin typeface="Montserrat Light" panose="00000400000000000000" pitchFamily="2" charset="0"/>
              </a:rPr>
              <a:t>Social isolation – </a:t>
            </a:r>
            <a:r>
              <a:rPr lang="en-US" dirty="0">
                <a:solidFill>
                  <a:srgbClr val="235078"/>
                </a:solidFill>
                <a:latin typeface="Montserrat Light" panose="00000400000000000000" pitchFamily="2" charset="0"/>
              </a:rPr>
              <a:t>A lack of relationships and social networks. Can be measured objectively using metrics such as living alone or number of friends.</a:t>
            </a:r>
          </a:p>
          <a:p>
            <a:endParaRPr lang="en-US" b="1" dirty="0">
              <a:solidFill>
                <a:srgbClr val="235078"/>
              </a:solidFill>
              <a:latin typeface="Montserrat Light" panose="00000400000000000000" pitchFamily="2" charset="0"/>
            </a:endParaRPr>
          </a:p>
          <a:p>
            <a:r>
              <a:rPr lang="en-US" b="1" dirty="0">
                <a:solidFill>
                  <a:srgbClr val="235078"/>
                </a:solidFill>
                <a:latin typeface="Montserrat Light" panose="00000400000000000000" pitchFamily="2" charset="0"/>
              </a:rPr>
              <a:t>Loneliness – </a:t>
            </a:r>
            <a:r>
              <a:rPr lang="en-US" dirty="0">
                <a:solidFill>
                  <a:srgbClr val="235078"/>
                </a:solidFill>
                <a:latin typeface="Montserrat Light" panose="00000400000000000000" pitchFamily="2" charset="0"/>
              </a:rPr>
              <a:t>A subjective feeling of disconnectedness; a mismatch of one’s desired levels of social connection and their actual level connection.</a:t>
            </a:r>
          </a:p>
          <a:p>
            <a:r>
              <a:rPr lang="en-US" dirty="0">
                <a:solidFill>
                  <a:srgbClr val="235078"/>
                </a:solidFill>
                <a:latin typeface="Montserrat Light" panose="00000400000000000000" pitchFamily="2" charset="0"/>
              </a:rPr>
              <a:t>Isolated</a:t>
            </a:r>
          </a:p>
          <a:p>
            <a:endParaRPr lang="en-US" dirty="0">
              <a:solidFill>
                <a:srgbClr val="235078"/>
              </a:solidFill>
              <a:latin typeface="Montserrat Light" panose="00000400000000000000" pitchFamily="2" charset="0"/>
            </a:endParaRPr>
          </a:p>
          <a:p>
            <a:r>
              <a:rPr lang="en-US" b="1" dirty="0">
                <a:solidFill>
                  <a:srgbClr val="235078"/>
                </a:solidFill>
                <a:latin typeface="Montserrat Light" panose="00000400000000000000" pitchFamily="2" charset="0"/>
              </a:rPr>
              <a:t>NEETS-</a:t>
            </a:r>
            <a:r>
              <a:rPr lang="en-US" dirty="0">
                <a:solidFill>
                  <a:srgbClr val="235078"/>
                </a:solidFill>
                <a:latin typeface="Montserrat Light" panose="00000400000000000000" pitchFamily="2" charset="0"/>
              </a:rPr>
              <a:t> those not in employment, education or training.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EC9A64B-144F-4668-B416-097C0312FF96}"/>
              </a:ext>
            </a:extLst>
          </p:cNvPr>
          <p:cNvSpPr/>
          <p:nvPr/>
        </p:nvSpPr>
        <p:spPr>
          <a:xfrm>
            <a:off x="422504" y="10514569"/>
            <a:ext cx="10783306" cy="5468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6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6D8A1CF-B987-4F36-8586-4BEDACCCAB04}"/>
              </a:ext>
            </a:extLst>
          </p:cNvPr>
          <p:cNvSpPr/>
          <p:nvPr/>
        </p:nvSpPr>
        <p:spPr>
          <a:xfrm>
            <a:off x="31062927" y="18115361"/>
            <a:ext cx="12242104" cy="25781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Social connectedness is the antidote to our epidemic of isolation. 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Social isolation was created by the political and economic choices we have made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; to make lasting change, the way we frame isolation needs to also change.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4864E4E-50A2-403F-84B8-E4F7E820612B}"/>
              </a:ext>
            </a:extLst>
          </p:cNvPr>
          <p:cNvSpPr txBox="1"/>
          <p:nvPr/>
        </p:nvSpPr>
        <p:spPr>
          <a:xfrm>
            <a:off x="422504" y="5522964"/>
            <a:ext cx="8238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00" dirty="0">
                <a:solidFill>
                  <a:srgbClr val="235078"/>
                </a:solidFill>
                <a:latin typeface="Libre Baskerville" panose="02000000000000000000" pitchFamily="2" charset="0"/>
              </a:rPr>
              <a:t>Definitions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2B0201C-B275-4172-AE5F-42B6EA405F41}"/>
              </a:ext>
            </a:extLst>
          </p:cNvPr>
          <p:cNvSpPr txBox="1"/>
          <p:nvPr/>
        </p:nvSpPr>
        <p:spPr>
          <a:xfrm>
            <a:off x="31062927" y="28385452"/>
            <a:ext cx="119645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marL="457200" indent="-457200">
              <a:buFont typeface="+mj-lt"/>
              <a:buAutoNum type="arabicPeriod"/>
            </a:pPr>
            <a:endParaRPr lang="en-US" sz="3200" dirty="0">
              <a:solidFill>
                <a:schemeClr val="bg2">
                  <a:lumMod val="25000"/>
                </a:schemeClr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3200" b="1" dirty="0">
              <a:solidFill>
                <a:srgbClr val="1482A5"/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6E6C31F-098B-45F7-BEE5-8A51FA70D59F}"/>
              </a:ext>
            </a:extLst>
          </p:cNvPr>
          <p:cNvSpPr txBox="1"/>
          <p:nvPr/>
        </p:nvSpPr>
        <p:spPr>
          <a:xfrm>
            <a:off x="31062927" y="17212828"/>
            <a:ext cx="960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48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Policy recommendations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23EAA92-7B93-4F15-A4CA-18552CBA76AE}"/>
              </a:ext>
            </a:extLst>
          </p:cNvPr>
          <p:cNvSpPr txBox="1"/>
          <p:nvPr/>
        </p:nvSpPr>
        <p:spPr>
          <a:xfrm>
            <a:off x="513361" y="11438057"/>
            <a:ext cx="1061183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This research analyzes trends in the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American Time Use Survey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from the Bureau of Labor Statistics starting in 2003 and ending in 2023.</a:t>
            </a:r>
          </a:p>
          <a:p>
            <a:endParaRPr lang="en-US" dirty="0">
              <a:solidFill>
                <a:schemeClr val="bg2">
                  <a:lumMod val="25000"/>
                </a:schemeClr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The survey contains a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detailed diary of activities broken down by the minute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for each respondent, most importantly including who the respondent spent the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activity with</a:t>
            </a:r>
            <a:r>
              <a:rPr lang="en-US" b="1" i="1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I looked at respondents who spent activities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alone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, excluding personal activities, as well as work activities. The survey also contains social and economic characteristics</a:t>
            </a:r>
          </a:p>
          <a:p>
            <a:endParaRPr lang="en-US" dirty="0">
              <a:solidFill>
                <a:schemeClr val="bg2">
                  <a:lumMod val="25000"/>
                </a:schemeClr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I was particularly interested in those who classify as NEETs and whether they spent more time alone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16F17B6-B5C7-4922-B9E2-CD14BD16A568}"/>
              </a:ext>
            </a:extLst>
          </p:cNvPr>
          <p:cNvSpPr txBox="1"/>
          <p:nvPr/>
        </p:nvSpPr>
        <p:spPr>
          <a:xfrm>
            <a:off x="411817" y="10733107"/>
            <a:ext cx="3690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00" dirty="0">
                <a:solidFill>
                  <a:srgbClr val="235078"/>
                </a:solidFill>
                <a:latin typeface="Libre Baskerville" panose="02000000000000000000" pitchFamily="2" charset="0"/>
              </a:rPr>
              <a:t>Methodology</a:t>
            </a:r>
          </a:p>
        </p:txBody>
      </p:sp>
      <p:pic>
        <p:nvPicPr>
          <p:cNvPr id="5" name="Picture 4" descr="A graph of different colored squares&#10;&#10;AI-generated content may be incorrect.">
            <a:extLst>
              <a:ext uri="{FF2B5EF4-FFF2-40B4-BE49-F238E27FC236}">
                <a16:creationId xmlns:a16="http://schemas.microsoft.com/office/drawing/2014/main" id="{587ECAD4-174E-259E-4E63-4D00B045C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1699" y="21069830"/>
            <a:ext cx="13613018" cy="74821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9A4246F-71FC-9CAC-1694-C6DD04A16C0E}"/>
              </a:ext>
            </a:extLst>
          </p:cNvPr>
          <p:cNvSpPr/>
          <p:nvPr/>
        </p:nvSpPr>
        <p:spPr>
          <a:xfrm>
            <a:off x="483740" y="26310817"/>
            <a:ext cx="7246673" cy="61075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6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2E510A-668A-936D-06C9-8924A1A2B270}"/>
              </a:ext>
            </a:extLst>
          </p:cNvPr>
          <p:cNvSpPr txBox="1"/>
          <p:nvPr/>
        </p:nvSpPr>
        <p:spPr>
          <a:xfrm>
            <a:off x="594774" y="26447067"/>
            <a:ext cx="7933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Younger adults’ alone time have increased relative to older adults, post-pandemic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5EA2FB8-1555-71CC-C6ED-8D517F57EFAC}"/>
              </a:ext>
            </a:extLst>
          </p:cNvPr>
          <p:cNvGrpSpPr/>
          <p:nvPr/>
        </p:nvGrpSpPr>
        <p:grpSpPr>
          <a:xfrm>
            <a:off x="1096753" y="27929078"/>
            <a:ext cx="5804926" cy="3608901"/>
            <a:chOff x="1339803" y="26650194"/>
            <a:chExt cx="5804926" cy="3608901"/>
          </a:xfrm>
        </p:grpSpPr>
        <p:pic>
          <p:nvPicPr>
            <p:cNvPr id="32" name="Graphic 31" descr="Man with solid fill">
              <a:extLst>
                <a:ext uri="{FF2B5EF4-FFF2-40B4-BE49-F238E27FC236}">
                  <a16:creationId xmlns:a16="http://schemas.microsoft.com/office/drawing/2014/main" id="{ED9EBE11-5152-E250-92D7-7718B80E8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39803" y="28487378"/>
              <a:ext cx="1771717" cy="1771717"/>
            </a:xfrm>
            <a:prstGeom prst="rect">
              <a:avLst/>
            </a:prstGeom>
          </p:spPr>
        </p:pic>
        <p:sp>
          <p:nvSpPr>
            <p:cNvPr id="33" name="Arrow: Up 32">
              <a:extLst>
                <a:ext uri="{FF2B5EF4-FFF2-40B4-BE49-F238E27FC236}">
                  <a16:creationId xmlns:a16="http://schemas.microsoft.com/office/drawing/2014/main" id="{9E7B59FD-71EC-FB9E-F9E6-57095D61ECBD}"/>
                </a:ext>
              </a:extLst>
            </p:cNvPr>
            <p:cNvSpPr/>
            <p:nvPr/>
          </p:nvSpPr>
          <p:spPr bwMode="auto">
            <a:xfrm>
              <a:off x="2809214" y="28627926"/>
              <a:ext cx="904644" cy="1500568"/>
            </a:xfrm>
            <a:prstGeom prst="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D9FC45A-0422-5334-21B7-C90B2EB2E0CA}"/>
                </a:ext>
              </a:extLst>
            </p:cNvPr>
            <p:cNvGrpSpPr/>
            <p:nvPr/>
          </p:nvGrpSpPr>
          <p:grpSpPr>
            <a:xfrm>
              <a:off x="1369620" y="26650194"/>
              <a:ext cx="5414340" cy="1799417"/>
              <a:chOff x="1356338" y="25161881"/>
              <a:chExt cx="5414340" cy="1799417"/>
            </a:xfrm>
          </p:grpSpPr>
          <p:sp>
            <p:nvSpPr>
              <p:cNvPr id="22" name="Arrow: Up 21">
                <a:extLst>
                  <a:ext uri="{FF2B5EF4-FFF2-40B4-BE49-F238E27FC236}">
                    <a16:creationId xmlns:a16="http://schemas.microsoft.com/office/drawing/2014/main" id="{305F32CA-14A9-655B-5658-8C68D2E68104}"/>
                  </a:ext>
                </a:extLst>
              </p:cNvPr>
              <p:cNvSpPr/>
              <p:nvPr/>
            </p:nvSpPr>
            <p:spPr bwMode="auto">
              <a:xfrm>
                <a:off x="2947352" y="25557738"/>
                <a:ext cx="686265" cy="1112533"/>
              </a:xfrm>
              <a:prstGeom prst="upArrow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pic>
            <p:nvPicPr>
              <p:cNvPr id="30" name="Graphic 29" descr="Man with cane with solid fill">
                <a:extLst>
                  <a:ext uri="{FF2B5EF4-FFF2-40B4-BE49-F238E27FC236}">
                    <a16:creationId xmlns:a16="http://schemas.microsoft.com/office/drawing/2014/main" id="{9B44A472-B4C3-A6E7-DE70-AC0A4A909A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356338" y="25161881"/>
                <a:ext cx="1799417" cy="1799417"/>
              </a:xfrm>
              <a:prstGeom prst="rect">
                <a:avLst/>
              </a:prstGeom>
            </p:spPr>
          </p:pic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16D08F6-D59B-59D3-6FBD-5F8B3B0EF665}"/>
                  </a:ext>
                </a:extLst>
              </p:cNvPr>
              <p:cNvSpPr txBox="1"/>
              <p:nvPr/>
            </p:nvSpPr>
            <p:spPr>
              <a:xfrm>
                <a:off x="3713858" y="25803530"/>
                <a:ext cx="30568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kern="1200"/>
                </a:defPPr>
              </a:lstStyle>
              <a:p>
                <a:r>
                  <a:rPr lang="en-US" sz="3200" b="1" dirty="0">
                    <a:solidFill>
                      <a:srgbClr val="235078"/>
                    </a:solidFill>
                    <a:latin typeface="Libre Baskerville" panose="02000000000000000000" pitchFamily="2" charset="0"/>
                  </a:rPr>
                  <a:t>68 minutes</a:t>
                </a: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73692FA-0B9A-94F7-74ED-C2D11DB411BD}"/>
                </a:ext>
              </a:extLst>
            </p:cNvPr>
            <p:cNvSpPr txBox="1"/>
            <p:nvPr/>
          </p:nvSpPr>
          <p:spPr>
            <a:xfrm>
              <a:off x="3966505" y="29373236"/>
              <a:ext cx="3178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kern="1200"/>
              </a:defPPr>
            </a:lstStyle>
            <a:p>
              <a:r>
                <a:rPr lang="en-US" sz="3200" b="1" dirty="0">
                  <a:solidFill>
                    <a:srgbClr val="235078"/>
                  </a:solidFill>
                  <a:latin typeface="Libre Baskerville" panose="02000000000000000000" pitchFamily="2" charset="0"/>
                </a:rPr>
                <a:t>110 minutes</a:t>
              </a: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92290BC6-3848-0A0A-F5A9-537A2E1C05FD}"/>
              </a:ext>
            </a:extLst>
          </p:cNvPr>
          <p:cNvSpPr/>
          <p:nvPr/>
        </p:nvSpPr>
        <p:spPr>
          <a:xfrm>
            <a:off x="16291699" y="14085267"/>
            <a:ext cx="13613018" cy="6608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8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C3400F-4077-D65D-2485-0015E5C8696F}"/>
              </a:ext>
            </a:extLst>
          </p:cNvPr>
          <p:cNvSpPr txBox="1"/>
          <p:nvPr/>
        </p:nvSpPr>
        <p:spPr>
          <a:xfrm>
            <a:off x="17055073" y="14158610"/>
            <a:ext cx="11844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How NEETs divided by gender fared post-pandemic</a:t>
            </a:r>
          </a:p>
        </p:txBody>
      </p:sp>
      <p:pic>
        <p:nvPicPr>
          <p:cNvPr id="38" name="Graphic 37" descr="Man with solid fill">
            <a:extLst>
              <a:ext uri="{FF2B5EF4-FFF2-40B4-BE49-F238E27FC236}">
                <a16:creationId xmlns:a16="http://schemas.microsoft.com/office/drawing/2014/main" id="{C1A70A89-0106-32DD-04FF-E417E4EA04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864965" y="18729530"/>
            <a:ext cx="1852610" cy="1852610"/>
          </a:xfrm>
          <a:prstGeom prst="rect">
            <a:avLst/>
          </a:prstGeom>
        </p:spPr>
      </p:pic>
      <p:pic>
        <p:nvPicPr>
          <p:cNvPr id="39" name="Graphic 38" descr="Woman with solid fill">
            <a:extLst>
              <a:ext uri="{FF2B5EF4-FFF2-40B4-BE49-F238E27FC236}">
                <a16:creationId xmlns:a16="http://schemas.microsoft.com/office/drawing/2014/main" id="{F0B7687B-A842-8874-EFEB-66C7F9532E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832326" y="15090471"/>
            <a:ext cx="1623185" cy="1623185"/>
          </a:xfrm>
          <a:prstGeom prst="rect">
            <a:avLst/>
          </a:prstGeom>
        </p:spPr>
      </p:pic>
      <p:sp>
        <p:nvSpPr>
          <p:cNvPr id="40" name="Arrow: Up 39">
            <a:extLst>
              <a:ext uri="{FF2B5EF4-FFF2-40B4-BE49-F238E27FC236}">
                <a16:creationId xmlns:a16="http://schemas.microsoft.com/office/drawing/2014/main" id="{9BE7D5C2-84BD-05F9-E6EF-7D4EFD58B8C2}"/>
              </a:ext>
            </a:extLst>
          </p:cNvPr>
          <p:cNvSpPr/>
          <p:nvPr/>
        </p:nvSpPr>
        <p:spPr bwMode="auto">
          <a:xfrm rot="5400000">
            <a:off x="23225136" y="18825169"/>
            <a:ext cx="761106" cy="1857597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81AB804-4967-EF13-E336-C98780DCDD8C}"/>
              </a:ext>
            </a:extLst>
          </p:cNvPr>
          <p:cNvSpPr txBox="1"/>
          <p:nvPr/>
        </p:nvSpPr>
        <p:spPr>
          <a:xfrm>
            <a:off x="27532280" y="19061912"/>
            <a:ext cx="22929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147 minutes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9953B46-908B-3E07-5A62-E48F993CAFCC}"/>
              </a:ext>
            </a:extLst>
          </p:cNvPr>
          <p:cNvSpPr txBox="1"/>
          <p:nvPr/>
        </p:nvSpPr>
        <p:spPr>
          <a:xfrm>
            <a:off x="25310496" y="15660465"/>
            <a:ext cx="3241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49 minutes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B87881C-CC6D-76FE-85D3-B4702A63818A}"/>
              </a:ext>
            </a:extLst>
          </p:cNvPr>
          <p:cNvSpPr txBox="1"/>
          <p:nvPr/>
        </p:nvSpPr>
        <p:spPr>
          <a:xfrm>
            <a:off x="16451627" y="17107997"/>
            <a:ext cx="134530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Even before the pandemic, male NEETs spent on average an hour more alone than female NEETS. </a:t>
            </a:r>
            <a:r>
              <a:rPr lang="en-US" sz="3200" b="1" i="1" dirty="0">
                <a:solidFill>
                  <a:srgbClr val="235078"/>
                </a:solidFill>
                <a:latin typeface="Libre Baskerville" panose="02000000000000000000" pitchFamily="2" charset="0"/>
              </a:rPr>
              <a:t>Post-pandemic this gap grew to nearly 100 minutes.</a:t>
            </a:r>
            <a:endParaRPr lang="en-US" sz="3200" b="1" dirty="0">
              <a:solidFill>
                <a:srgbClr val="235078"/>
              </a:solidFill>
              <a:latin typeface="Libre Baskerville" panose="02000000000000000000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4D2A1F1-4F81-133B-461E-49356C65EED6}"/>
              </a:ext>
            </a:extLst>
          </p:cNvPr>
          <p:cNvSpPr txBox="1"/>
          <p:nvPr/>
        </p:nvSpPr>
        <p:spPr>
          <a:xfrm>
            <a:off x="20013185" y="15617776"/>
            <a:ext cx="2964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139 minutes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87D3782-CB30-A40D-F026-637E931F66D1}"/>
              </a:ext>
            </a:extLst>
          </p:cNvPr>
          <p:cNvSpPr txBox="1"/>
          <p:nvPr/>
        </p:nvSpPr>
        <p:spPr>
          <a:xfrm>
            <a:off x="21959396" y="18911749"/>
            <a:ext cx="3180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COVID pandemic</a:t>
            </a:r>
          </a:p>
        </p:txBody>
      </p:sp>
      <p:pic>
        <p:nvPicPr>
          <p:cNvPr id="62" name="Graphic 61" descr="Man with solid fill">
            <a:extLst>
              <a:ext uri="{FF2B5EF4-FFF2-40B4-BE49-F238E27FC236}">
                <a16:creationId xmlns:a16="http://schemas.microsoft.com/office/drawing/2014/main" id="{F0E5D99A-34DC-8ACF-6791-ABDC5F8F6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058435" y="18700522"/>
            <a:ext cx="1852610" cy="185261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FDC1D4F5-E5B8-2520-CC8B-5775B51B0570}"/>
              </a:ext>
            </a:extLst>
          </p:cNvPr>
          <p:cNvSpPr txBox="1"/>
          <p:nvPr/>
        </p:nvSpPr>
        <p:spPr>
          <a:xfrm>
            <a:off x="19770935" y="19371461"/>
            <a:ext cx="2732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66 minutes</a:t>
            </a:r>
          </a:p>
        </p:txBody>
      </p:sp>
      <p:pic>
        <p:nvPicPr>
          <p:cNvPr id="64" name="Graphic 63" descr="Man with solid fill">
            <a:extLst>
              <a:ext uri="{FF2B5EF4-FFF2-40B4-BE49-F238E27FC236}">
                <a16:creationId xmlns:a16="http://schemas.microsoft.com/office/drawing/2014/main" id="{5C7EC994-0C32-C040-AED1-E576737DDF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157638" y="15042912"/>
            <a:ext cx="1655190" cy="1655190"/>
          </a:xfrm>
          <a:prstGeom prst="rect">
            <a:avLst/>
          </a:prstGeom>
        </p:spPr>
      </p:pic>
      <p:sp>
        <p:nvSpPr>
          <p:cNvPr id="65" name="Arrow: Up 64">
            <a:extLst>
              <a:ext uri="{FF2B5EF4-FFF2-40B4-BE49-F238E27FC236}">
                <a16:creationId xmlns:a16="http://schemas.microsoft.com/office/drawing/2014/main" id="{408D505C-C57C-9E0F-FA0F-CBFF65B5D854}"/>
              </a:ext>
            </a:extLst>
          </p:cNvPr>
          <p:cNvSpPr/>
          <p:nvPr/>
        </p:nvSpPr>
        <p:spPr bwMode="auto">
          <a:xfrm>
            <a:off x="24504307" y="15339540"/>
            <a:ext cx="574589" cy="1141246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8" name="Arrow: Up 67">
            <a:extLst>
              <a:ext uri="{FF2B5EF4-FFF2-40B4-BE49-F238E27FC236}">
                <a16:creationId xmlns:a16="http://schemas.microsoft.com/office/drawing/2014/main" id="{96C4D715-3296-13D7-26E0-E65928A971BD}"/>
              </a:ext>
            </a:extLst>
          </p:cNvPr>
          <p:cNvSpPr/>
          <p:nvPr/>
        </p:nvSpPr>
        <p:spPr bwMode="auto">
          <a:xfrm>
            <a:off x="19010684" y="18921828"/>
            <a:ext cx="554721" cy="1479647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F2EE3F2-C71C-BA8D-4BD4-A44823DB45D8}"/>
              </a:ext>
            </a:extLst>
          </p:cNvPr>
          <p:cNvSpPr/>
          <p:nvPr/>
        </p:nvSpPr>
        <p:spPr>
          <a:xfrm>
            <a:off x="31053137" y="10452159"/>
            <a:ext cx="12242104" cy="63474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60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0019937-435D-986D-0AC7-3FA52D2A39C7}"/>
              </a:ext>
            </a:extLst>
          </p:cNvPr>
          <p:cNvSpPr/>
          <p:nvPr/>
        </p:nvSpPr>
        <p:spPr bwMode="auto">
          <a:xfrm>
            <a:off x="22577696" y="24383511"/>
            <a:ext cx="2562279" cy="3360425"/>
          </a:xfrm>
          <a:prstGeom prst="ellipse">
            <a:avLst/>
          </a:prstGeom>
          <a:noFill/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 w="76200">
                <a:solidFill>
                  <a:schemeClr val="tx1"/>
                </a:solidFill>
                <a:prstDash val="dashDot"/>
              </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effectLst/>
              <a:latin typeface="Times New Roman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6019F33-B371-14D0-069F-86DEA31F2486}"/>
              </a:ext>
            </a:extLst>
          </p:cNvPr>
          <p:cNvSpPr txBox="1"/>
          <p:nvPr/>
        </p:nvSpPr>
        <p:spPr>
          <a:xfrm>
            <a:off x="31180337" y="10774576"/>
            <a:ext cx="41131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4200" dirty="0">
                <a:solidFill>
                  <a:srgbClr val="235078"/>
                </a:solidFill>
                <a:latin typeface="Libre Baskerville" panose="02000000000000000000" pitchFamily="2" charset="0"/>
              </a:rPr>
              <a:t>Results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7457EEB-7CC9-4885-F8C2-9B2D936DCFD3}"/>
              </a:ext>
            </a:extLst>
          </p:cNvPr>
          <p:cNvSpPr txBox="1"/>
          <p:nvPr/>
        </p:nvSpPr>
        <p:spPr>
          <a:xfrm>
            <a:off x="31180337" y="11513240"/>
            <a:ext cx="1199969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endParaRPr lang="en-US" sz="2800" dirty="0">
              <a:solidFill>
                <a:schemeClr val="bg2">
                  <a:lumMod val="25000"/>
                </a:schemeClr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For male NEETs (15-34), the pandemic was particularly challenging for socialization, suggesting that intersectional socioeconomic statuses amplify or diminish one’s isolation.</a:t>
            </a:r>
          </a:p>
          <a:p>
            <a:endParaRPr lang="en-US" sz="3200" dirty="0">
              <a:solidFill>
                <a:schemeClr val="bg2">
                  <a:lumMod val="25000"/>
                </a:schemeClr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Although older individuals tend to spend more time alone, much of the increase have been young adults</a:t>
            </a:r>
          </a:p>
          <a:p>
            <a:endParaRPr lang="en-US" sz="3200" dirty="0">
              <a:solidFill>
                <a:schemeClr val="bg2">
                  <a:lumMod val="25000"/>
                </a:schemeClr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Both short-and-long-term fixes are needed to adequately address the loneliness epidemic.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661329A-4E43-B881-0395-0BB10827393B}"/>
              </a:ext>
            </a:extLst>
          </p:cNvPr>
          <p:cNvSpPr/>
          <p:nvPr/>
        </p:nvSpPr>
        <p:spPr>
          <a:xfrm>
            <a:off x="16355873" y="28956344"/>
            <a:ext cx="13548844" cy="3462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600" dirty="0"/>
          </a:p>
        </p:txBody>
      </p:sp>
      <p:pic>
        <p:nvPicPr>
          <p:cNvPr id="81" name="Graphic 80" descr="Man with solid fill">
            <a:extLst>
              <a:ext uri="{FF2B5EF4-FFF2-40B4-BE49-F238E27FC236}">
                <a16:creationId xmlns:a16="http://schemas.microsoft.com/office/drawing/2014/main" id="{026F4888-9EBB-F4F2-4C63-C67C379F97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295311" y="30524082"/>
            <a:ext cx="1655190" cy="1655190"/>
          </a:xfrm>
          <a:prstGeom prst="rect">
            <a:avLst/>
          </a:prstGeom>
        </p:spPr>
      </p:pic>
      <p:sp>
        <p:nvSpPr>
          <p:cNvPr id="83" name="Arrow: Up 82">
            <a:extLst>
              <a:ext uri="{FF2B5EF4-FFF2-40B4-BE49-F238E27FC236}">
                <a16:creationId xmlns:a16="http://schemas.microsoft.com/office/drawing/2014/main" id="{2DEDAF60-2247-8E4B-81D6-ACB0A62DD72E}"/>
              </a:ext>
            </a:extLst>
          </p:cNvPr>
          <p:cNvSpPr/>
          <p:nvPr/>
        </p:nvSpPr>
        <p:spPr bwMode="auto">
          <a:xfrm>
            <a:off x="18960488" y="30681477"/>
            <a:ext cx="629517" cy="1508265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2CB18E-8188-B506-E41B-299DD7A91DC6}"/>
              </a:ext>
            </a:extLst>
          </p:cNvPr>
          <p:cNvSpPr txBox="1"/>
          <p:nvPr/>
        </p:nvSpPr>
        <p:spPr>
          <a:xfrm>
            <a:off x="16435827" y="29261674"/>
            <a:ext cx="12710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Even Male Non-NEETs after the pandemic are more likely to spend time alone than female NEETs. Female non-NEETs, both pre-and-post-pandemic were not statistically different.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E7265F-F695-3A77-ACC5-71C1CD2B1CC5}"/>
              </a:ext>
            </a:extLst>
          </p:cNvPr>
          <p:cNvSpPr txBox="1"/>
          <p:nvPr/>
        </p:nvSpPr>
        <p:spPr>
          <a:xfrm>
            <a:off x="24935695" y="31200681"/>
            <a:ext cx="3241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16 minutes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E0252B-63DA-3086-DCEE-F111CB5CF032}"/>
              </a:ext>
            </a:extLst>
          </p:cNvPr>
          <p:cNvSpPr txBox="1"/>
          <p:nvPr/>
        </p:nvSpPr>
        <p:spPr>
          <a:xfrm>
            <a:off x="19925359" y="31161119"/>
            <a:ext cx="2626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22 minutes</a:t>
            </a:r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5EC6153C-5B02-B825-9E60-40596FF1EC91}"/>
              </a:ext>
            </a:extLst>
          </p:cNvPr>
          <p:cNvSpPr/>
          <p:nvPr/>
        </p:nvSpPr>
        <p:spPr bwMode="auto">
          <a:xfrm rot="10800000">
            <a:off x="24078395" y="30783846"/>
            <a:ext cx="629517" cy="1508265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69659682-05FE-DB74-9D0B-CA50941E3AC1}"/>
              </a:ext>
            </a:extLst>
          </p:cNvPr>
          <p:cNvSpPr/>
          <p:nvPr/>
        </p:nvSpPr>
        <p:spPr bwMode="auto">
          <a:xfrm>
            <a:off x="18929274" y="14917331"/>
            <a:ext cx="823171" cy="1796325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7" name="Graphic 16" descr="Woman with solid fill">
            <a:extLst>
              <a:ext uri="{FF2B5EF4-FFF2-40B4-BE49-F238E27FC236}">
                <a16:creationId xmlns:a16="http://schemas.microsoft.com/office/drawing/2014/main" id="{DFDC7CD4-DA2E-ED88-39DA-6CAC6E4B41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485440" y="30681477"/>
            <a:ext cx="1623185" cy="162318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CF1CC87-CCBD-2E7E-41B1-1A92E72B3FA6}"/>
              </a:ext>
            </a:extLst>
          </p:cNvPr>
          <p:cNvSpPr/>
          <p:nvPr/>
        </p:nvSpPr>
        <p:spPr>
          <a:xfrm>
            <a:off x="31042450" y="3537252"/>
            <a:ext cx="12262581" cy="6314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7B2522-B605-9170-E26E-D0D233949063}"/>
              </a:ext>
            </a:extLst>
          </p:cNvPr>
          <p:cNvSpPr txBox="1"/>
          <p:nvPr/>
        </p:nvSpPr>
        <p:spPr>
          <a:xfrm>
            <a:off x="31469005" y="3742576"/>
            <a:ext cx="118864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28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Initially, NEETs were not spending more time alone than non-NEETs, but when controlling for gender and parental status, the differences were clear</a:t>
            </a:r>
          </a:p>
        </p:txBody>
      </p:sp>
      <p:pic>
        <p:nvPicPr>
          <p:cNvPr id="25" name="Graphic 24" descr="Office worker male with solid fill">
            <a:extLst>
              <a:ext uri="{FF2B5EF4-FFF2-40B4-BE49-F238E27FC236}">
                <a16:creationId xmlns:a16="http://schemas.microsoft.com/office/drawing/2014/main" id="{7CD5C4BF-D922-96E5-E4BD-B362F88B35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5440489" y="5540064"/>
            <a:ext cx="1964043" cy="1964043"/>
          </a:xfrm>
          <a:prstGeom prst="rect">
            <a:avLst/>
          </a:prstGeom>
        </p:spPr>
      </p:pic>
      <p:pic>
        <p:nvPicPr>
          <p:cNvPr id="28" name="Graphic 27" descr="Woman with solid fill">
            <a:extLst>
              <a:ext uri="{FF2B5EF4-FFF2-40B4-BE49-F238E27FC236}">
                <a16:creationId xmlns:a16="http://schemas.microsoft.com/office/drawing/2014/main" id="{DC8A6806-5030-2234-5906-B0F932C2FF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552664" y="7894173"/>
            <a:ext cx="1801260" cy="1801260"/>
          </a:xfrm>
          <a:prstGeom prst="rect">
            <a:avLst/>
          </a:prstGeom>
        </p:spPr>
      </p:pic>
      <p:pic>
        <p:nvPicPr>
          <p:cNvPr id="31" name="Graphic 30" descr="Close with solid fill">
            <a:extLst>
              <a:ext uri="{FF2B5EF4-FFF2-40B4-BE49-F238E27FC236}">
                <a16:creationId xmlns:a16="http://schemas.microsoft.com/office/drawing/2014/main" id="{40433069-9599-86D3-98B9-940288ECA8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754815" y="4773053"/>
            <a:ext cx="3305517" cy="3305517"/>
          </a:xfrm>
          <a:prstGeom prst="rect">
            <a:avLst/>
          </a:prstGeom>
        </p:spPr>
      </p:pic>
      <p:sp>
        <p:nvSpPr>
          <p:cNvPr id="51" name="Arrow: Up 50">
            <a:extLst>
              <a:ext uri="{FF2B5EF4-FFF2-40B4-BE49-F238E27FC236}">
                <a16:creationId xmlns:a16="http://schemas.microsoft.com/office/drawing/2014/main" id="{8D4A3BF9-5CF0-35EA-FF6F-3E4CCB368097}"/>
              </a:ext>
            </a:extLst>
          </p:cNvPr>
          <p:cNvSpPr/>
          <p:nvPr/>
        </p:nvSpPr>
        <p:spPr bwMode="auto">
          <a:xfrm rot="10800000">
            <a:off x="37994784" y="5759143"/>
            <a:ext cx="629517" cy="1508265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8DB0826-500F-566C-795E-46FB8308DC58}"/>
              </a:ext>
            </a:extLst>
          </p:cNvPr>
          <p:cNvSpPr txBox="1"/>
          <p:nvPr/>
        </p:nvSpPr>
        <p:spPr>
          <a:xfrm>
            <a:off x="39214553" y="6177992"/>
            <a:ext cx="3241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25 minutes</a:t>
            </a:r>
          </a:p>
        </p:txBody>
      </p:sp>
      <p:sp>
        <p:nvSpPr>
          <p:cNvPr id="58" name="Arrow: Up 57">
            <a:extLst>
              <a:ext uri="{FF2B5EF4-FFF2-40B4-BE49-F238E27FC236}">
                <a16:creationId xmlns:a16="http://schemas.microsoft.com/office/drawing/2014/main" id="{BC0B57AA-7AF6-7164-C5B5-737ECC8F6B22}"/>
              </a:ext>
            </a:extLst>
          </p:cNvPr>
          <p:cNvSpPr/>
          <p:nvPr/>
        </p:nvSpPr>
        <p:spPr bwMode="auto">
          <a:xfrm>
            <a:off x="26442565" y="18537993"/>
            <a:ext cx="886077" cy="2045619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Arrow: Up 1">
            <a:extLst>
              <a:ext uri="{FF2B5EF4-FFF2-40B4-BE49-F238E27FC236}">
                <a16:creationId xmlns:a16="http://schemas.microsoft.com/office/drawing/2014/main" id="{BC563579-843D-976E-BD27-2D165F60CC45}"/>
              </a:ext>
            </a:extLst>
          </p:cNvPr>
          <p:cNvSpPr/>
          <p:nvPr/>
        </p:nvSpPr>
        <p:spPr bwMode="auto">
          <a:xfrm rot="10800000">
            <a:off x="34878915" y="8103480"/>
            <a:ext cx="629517" cy="1508265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100237-765A-3879-477A-B382B58979D7}"/>
              </a:ext>
            </a:extLst>
          </p:cNvPr>
          <p:cNvSpPr txBox="1"/>
          <p:nvPr/>
        </p:nvSpPr>
        <p:spPr>
          <a:xfrm>
            <a:off x="36009112" y="8425351"/>
            <a:ext cx="2039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54 minutes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200D53-041B-4F82-D975-9C52435217F8}"/>
              </a:ext>
            </a:extLst>
          </p:cNvPr>
          <p:cNvSpPr/>
          <p:nvPr/>
        </p:nvSpPr>
        <p:spPr>
          <a:xfrm>
            <a:off x="7996328" y="26310816"/>
            <a:ext cx="7871026" cy="61075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09EB13-8E65-681D-891F-38F1C33C93C9}"/>
              </a:ext>
            </a:extLst>
          </p:cNvPr>
          <p:cNvSpPr txBox="1"/>
          <p:nvPr/>
        </p:nvSpPr>
        <p:spPr>
          <a:xfrm>
            <a:off x="8122308" y="26453993"/>
            <a:ext cx="77365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Although both white and BIPOC NEET respondents increased their alone time post-pandemic by about the same amount, BIPOC individuals spend more time alone than white respondents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3BD64F1-A2B1-604E-FE3D-A908D9A7131D}"/>
              </a:ext>
            </a:extLst>
          </p:cNvPr>
          <p:cNvGrpSpPr/>
          <p:nvPr/>
        </p:nvGrpSpPr>
        <p:grpSpPr>
          <a:xfrm>
            <a:off x="10858697" y="28569194"/>
            <a:ext cx="4807097" cy="3251707"/>
            <a:chOff x="10661045" y="26489162"/>
            <a:chExt cx="4807097" cy="3251707"/>
          </a:xfrm>
        </p:grpSpPr>
        <p:pic>
          <p:nvPicPr>
            <p:cNvPr id="48" name="Graphic 47" descr="Stopwatch 75% with solid fill">
              <a:extLst>
                <a:ext uri="{FF2B5EF4-FFF2-40B4-BE49-F238E27FC236}">
                  <a16:creationId xmlns:a16="http://schemas.microsoft.com/office/drawing/2014/main" id="{49C24D25-B030-313C-4982-D564F364B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749174" y="26489162"/>
              <a:ext cx="1384960" cy="1384960"/>
            </a:xfrm>
            <a:prstGeom prst="rect">
              <a:avLst/>
            </a:prstGeom>
          </p:spPr>
        </p:pic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52E26AF-C142-A1D4-9C15-7D3C04DC1567}"/>
                </a:ext>
              </a:extLst>
            </p:cNvPr>
            <p:cNvSpPr txBox="1"/>
            <p:nvPr/>
          </p:nvSpPr>
          <p:spPr>
            <a:xfrm>
              <a:off x="12323968" y="26961201"/>
              <a:ext cx="30429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kern="1200"/>
              </a:defPPr>
            </a:lstStyle>
            <a:p>
              <a:r>
                <a:rPr lang="en-US" sz="3200" b="1" dirty="0">
                  <a:solidFill>
                    <a:srgbClr val="235078"/>
                  </a:solidFill>
                  <a:latin typeface="Libre Baskerville" panose="02000000000000000000" pitchFamily="2" charset="0"/>
                </a:rPr>
                <a:t>308 minutes</a:t>
              </a:r>
            </a:p>
          </p:txBody>
        </p:sp>
        <p:pic>
          <p:nvPicPr>
            <p:cNvPr id="75" name="Graphic 74" descr="Stopwatch 50% with solid fill">
              <a:extLst>
                <a:ext uri="{FF2B5EF4-FFF2-40B4-BE49-F238E27FC236}">
                  <a16:creationId xmlns:a16="http://schemas.microsoft.com/office/drawing/2014/main" id="{E98FC965-BA57-641F-52AD-2D953AD0F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0661045" y="28194225"/>
              <a:ext cx="1546644" cy="1546644"/>
            </a:xfrm>
            <a:prstGeom prst="rect">
              <a:avLst/>
            </a:prstGeom>
          </p:spPr>
        </p:pic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B4203CB-C198-B450-D3D4-44CD5E0C9AF9}"/>
                </a:ext>
              </a:extLst>
            </p:cNvPr>
            <p:cNvSpPr txBox="1"/>
            <p:nvPr/>
          </p:nvSpPr>
          <p:spPr>
            <a:xfrm>
              <a:off x="12278417" y="28671122"/>
              <a:ext cx="31897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kern="1200"/>
              </a:defPPr>
            </a:lstStyle>
            <a:p>
              <a:r>
                <a:rPr lang="en-US" sz="3200" b="1" dirty="0">
                  <a:solidFill>
                    <a:srgbClr val="235078"/>
                  </a:solidFill>
                  <a:latin typeface="Libre Baskerville" panose="02000000000000000000" pitchFamily="2" charset="0"/>
                </a:rPr>
                <a:t>262 minutes</a:t>
              </a: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0284E51E-0A56-89B4-037F-57E317017662}"/>
              </a:ext>
            </a:extLst>
          </p:cNvPr>
          <p:cNvSpPr txBox="1"/>
          <p:nvPr/>
        </p:nvSpPr>
        <p:spPr>
          <a:xfrm>
            <a:off x="41024382" y="8375772"/>
            <a:ext cx="21110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rgbClr val="235078"/>
                </a:solidFill>
                <a:latin typeface="Libre Baskerville" panose="02000000000000000000" pitchFamily="2" charset="0"/>
              </a:rPr>
              <a:t>42 minutes</a:t>
            </a:r>
          </a:p>
        </p:txBody>
      </p:sp>
      <p:sp>
        <p:nvSpPr>
          <p:cNvPr id="87" name="Arrow: Up 86">
            <a:extLst>
              <a:ext uri="{FF2B5EF4-FFF2-40B4-BE49-F238E27FC236}">
                <a16:creationId xmlns:a16="http://schemas.microsoft.com/office/drawing/2014/main" id="{3EEC1EF8-32FF-5D94-8274-E21C9BCA72C9}"/>
              </a:ext>
            </a:extLst>
          </p:cNvPr>
          <p:cNvSpPr/>
          <p:nvPr/>
        </p:nvSpPr>
        <p:spPr bwMode="auto">
          <a:xfrm rot="10800000">
            <a:off x="40271997" y="8207233"/>
            <a:ext cx="629517" cy="1508265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66D0EAAD-D01D-2537-C79E-4CA141CEAE7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963279" y="3572443"/>
            <a:ext cx="18576452" cy="10086687"/>
          </a:xfrm>
          <a:prstGeom prst="rect">
            <a:avLst/>
          </a:prstGeom>
        </p:spPr>
      </p:pic>
      <p:pic>
        <p:nvPicPr>
          <p:cNvPr id="79" name="Picture 78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921956F8-794F-A123-E97E-4A85698FDE5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04" y="16557998"/>
            <a:ext cx="15446758" cy="9263663"/>
          </a:xfrm>
          <a:prstGeom prst="rect">
            <a:avLst/>
          </a:prstGeom>
        </p:spPr>
      </p:pic>
      <p:sp>
        <p:nvSpPr>
          <p:cNvPr id="84" name="Oval 83">
            <a:extLst>
              <a:ext uri="{FF2B5EF4-FFF2-40B4-BE49-F238E27FC236}">
                <a16:creationId xmlns:a16="http://schemas.microsoft.com/office/drawing/2014/main" id="{755DD073-E2E7-2383-1E41-A3778D7E813A}"/>
              </a:ext>
            </a:extLst>
          </p:cNvPr>
          <p:cNvSpPr/>
          <p:nvPr/>
        </p:nvSpPr>
        <p:spPr bwMode="auto">
          <a:xfrm>
            <a:off x="11639306" y="16688191"/>
            <a:ext cx="4228048" cy="6892658"/>
          </a:xfrm>
          <a:prstGeom prst="ellipse">
            <a:avLst/>
          </a:prstGeom>
          <a:noFill/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 w="76200">
                <a:solidFill>
                  <a:schemeClr val="tx1"/>
                </a:solidFill>
                <a:prstDash val="dashDot"/>
              </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effectLst/>
              <a:latin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77CF21-391C-3D5B-CDEB-8F4EFF68C51A}"/>
              </a:ext>
            </a:extLst>
          </p:cNvPr>
          <p:cNvSpPr txBox="1"/>
          <p:nvPr/>
        </p:nvSpPr>
        <p:spPr>
          <a:xfrm>
            <a:off x="422504" y="2941480"/>
            <a:ext cx="8873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2">
                    <a:lumMod val="25000"/>
                  </a:schemeClr>
                </a:solidFill>
                <a:latin typeface="Libre Baskerville" panose="02000000000000000000" pitchFamily="2" charset="0"/>
              </a:rPr>
              <a:t>Are disconnected young adults lonelier than their peers?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C05218-0BEB-5BF9-2B4F-88195424F7F7}"/>
              </a:ext>
            </a:extLst>
          </p:cNvPr>
          <p:cNvSpPr txBox="1"/>
          <p:nvPr/>
        </p:nvSpPr>
        <p:spPr>
          <a:xfrm>
            <a:off x="14108363" y="2706255"/>
            <a:ext cx="142862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2">
                    <a:lumMod val="25000"/>
                  </a:schemeClr>
                </a:solidFill>
                <a:latin typeface="Libre Baskerville" panose="02000000000000000000" pitchFamily="2" charset="0"/>
              </a:rPr>
              <a:t>The interconnected world of disconnection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F6C0C8-DAD1-2B96-2642-E16785AAAB38}"/>
              </a:ext>
            </a:extLst>
          </p:cNvPr>
          <p:cNvSpPr txBox="1"/>
          <p:nvPr/>
        </p:nvSpPr>
        <p:spPr>
          <a:xfrm>
            <a:off x="33074093" y="6088564"/>
            <a:ext cx="24143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i="1" dirty="0">
                <a:solidFill>
                  <a:schemeClr val="bg2">
                    <a:lumMod val="25000"/>
                  </a:schemeClr>
                </a:solidFill>
                <a:latin typeface="Libre Baskerville" panose="02000000000000000000" pitchFamily="2" charset="0"/>
              </a:rPr>
              <a:t>NEETs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CB66F0-790C-6116-5DBB-5524253DE277}"/>
              </a:ext>
            </a:extLst>
          </p:cNvPr>
          <p:cNvSpPr txBox="1"/>
          <p:nvPr/>
        </p:nvSpPr>
        <p:spPr>
          <a:xfrm>
            <a:off x="31595872" y="8375772"/>
            <a:ext cx="24143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i="1" dirty="0">
                <a:solidFill>
                  <a:schemeClr val="bg2">
                    <a:lumMod val="25000"/>
                  </a:schemeClr>
                </a:solidFill>
                <a:latin typeface="Libre Baskerville" panose="02000000000000000000" pitchFamily="2" charset="0"/>
              </a:rPr>
              <a:t>Women</a:t>
            </a:r>
          </a:p>
        </p:txBody>
      </p:sp>
      <p:pic>
        <p:nvPicPr>
          <p:cNvPr id="56" name="Graphic 55" descr="Man With Pram with solid fill">
            <a:extLst>
              <a:ext uri="{FF2B5EF4-FFF2-40B4-BE49-F238E27FC236}">
                <a16:creationId xmlns:a16="http://schemas.microsoft.com/office/drawing/2014/main" id="{0EE9814A-1AAF-8B2D-7710-AEE813C8AD1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8072710" y="7608484"/>
            <a:ext cx="2263662" cy="2263662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F99465C6-827E-CD6D-8B8E-1F762294CC76}"/>
              </a:ext>
            </a:extLst>
          </p:cNvPr>
          <p:cNvSpPr txBox="1"/>
          <p:nvPr/>
        </p:nvSpPr>
        <p:spPr>
          <a:xfrm>
            <a:off x="39043665" y="7314033"/>
            <a:ext cx="488497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i="1" dirty="0">
                <a:solidFill>
                  <a:schemeClr val="bg2">
                    <a:lumMod val="25000"/>
                  </a:schemeClr>
                </a:solidFill>
                <a:latin typeface="Libre Baskerville" panose="02000000000000000000" pitchFamily="2" charset="0"/>
              </a:rPr>
              <a:t>Legal guardians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351EC45-ACF8-3757-D622-489379C8C0F8}"/>
              </a:ext>
            </a:extLst>
          </p:cNvPr>
          <p:cNvSpPr txBox="1"/>
          <p:nvPr/>
        </p:nvSpPr>
        <p:spPr>
          <a:xfrm>
            <a:off x="8570857" y="28718068"/>
            <a:ext cx="255434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200" b="1" i="1" dirty="0">
                <a:solidFill>
                  <a:srgbClr val="235078"/>
                </a:solidFill>
                <a:latin typeface="Libre Baskerville" panose="02000000000000000000" pitchFamily="2" charset="0"/>
              </a:rPr>
              <a:t>BIPOC</a:t>
            </a:r>
          </a:p>
          <a:p>
            <a:r>
              <a:rPr lang="en-US" b="1" i="1" dirty="0">
                <a:solidFill>
                  <a:srgbClr val="235078"/>
                </a:solidFill>
                <a:latin typeface="Libre Baskerville" panose="02000000000000000000" pitchFamily="2" charset="0"/>
              </a:rPr>
              <a:t>(</a:t>
            </a:r>
            <a:r>
              <a:rPr lang="en-US" sz="1800" b="1" i="1" dirty="0">
                <a:solidFill>
                  <a:srgbClr val="235078"/>
                </a:solidFill>
                <a:latin typeface="Libre Baskerville" panose="02000000000000000000" pitchFamily="2" charset="0"/>
              </a:rPr>
              <a:t>Black, indigenous, people of color)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CC03095-5DCF-3C44-F3D8-0637C88488D1}"/>
              </a:ext>
            </a:extLst>
          </p:cNvPr>
          <p:cNvSpPr txBox="1"/>
          <p:nvPr/>
        </p:nvSpPr>
        <p:spPr>
          <a:xfrm>
            <a:off x="8550410" y="30681477"/>
            <a:ext cx="1749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200" b="1" i="1" dirty="0">
                <a:solidFill>
                  <a:srgbClr val="235078"/>
                </a:solidFill>
                <a:latin typeface="Libre Baskerville" panose="02000000000000000000" pitchFamily="2" charset="0"/>
              </a:rPr>
              <a:t>White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B7888A2B-C437-97F2-1DCD-710DDBB6C2A1}"/>
              </a:ext>
            </a:extLst>
          </p:cNvPr>
          <p:cNvSpPr/>
          <p:nvPr/>
        </p:nvSpPr>
        <p:spPr>
          <a:xfrm>
            <a:off x="31062928" y="21069830"/>
            <a:ext cx="12232314" cy="3200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1). The US should expand national service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, programs like AmeriCorps and YouthBuild, to reach low-income younger adults.. 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Congress should pass the Cultivating Opportunity and Response to the Pandemic through Service (CORPS) Act. 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Programs will instill civic virtue and connect people together.</a:t>
            </a:r>
            <a:endParaRPr lang="en-US" sz="3200" b="1" dirty="0">
              <a:solidFill>
                <a:schemeClr val="bg2">
                  <a:lumMod val="25000"/>
                </a:schemeClr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FD64339-F3B0-AA9C-3F88-CE0518B8D9A3}"/>
              </a:ext>
            </a:extLst>
          </p:cNvPr>
          <p:cNvSpPr/>
          <p:nvPr/>
        </p:nvSpPr>
        <p:spPr>
          <a:xfrm>
            <a:off x="31062927" y="24846872"/>
            <a:ext cx="12232314" cy="3200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2.) States should implement pilot programs to establish local officers to tackle isolation. 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The solution lies in a person’s connection with their community. These offices will promote community, raise awareness, and coordinate with other local departments. 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Stopping isolation in public school is key.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67D3B1B-A55C-5C36-58C2-24C2F38204C3}"/>
              </a:ext>
            </a:extLst>
          </p:cNvPr>
          <p:cNvSpPr/>
          <p:nvPr/>
        </p:nvSpPr>
        <p:spPr>
          <a:xfrm>
            <a:off x="31051203" y="28637470"/>
            <a:ext cx="12262581" cy="37808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3.) Social prescribing should be covered by insurance. 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Social prescribing is when non-medicinal solutions are prescribed to individuals who experience mental pathologies, not limited to loneliness. Our epidemic of isolation is, first and foremost, a health epidemic. Congress should pass legislation to stipulate that insurers cover social prescribing.</a:t>
            </a:r>
            <a:endParaRPr lang="en-US" sz="3200" b="1" dirty="0">
              <a:solidFill>
                <a:srgbClr val="1482A5"/>
              </a:solidFill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C491AEC-5D12-1049-CCE9-1C736ACA94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1561868"/>
              </p:ext>
            </p:extLst>
          </p:nvPr>
        </p:nvGraphicFramePr>
        <p:xfrm>
          <a:off x="4495800" y="8514034"/>
          <a:ext cx="32976262" cy="1333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3" name="Group 32">
            <a:extLst>
              <a:ext uri="{FF2B5EF4-FFF2-40B4-BE49-F238E27FC236}">
                <a16:creationId xmlns:a16="http://schemas.microsoft.com/office/drawing/2014/main" id="{39254436-0A81-8536-1849-37990C0E678F}"/>
              </a:ext>
            </a:extLst>
          </p:cNvPr>
          <p:cNvGrpSpPr/>
          <p:nvPr/>
        </p:nvGrpSpPr>
        <p:grpSpPr>
          <a:xfrm rot="2235276">
            <a:off x="17880804" y="8173469"/>
            <a:ext cx="3398413" cy="169920"/>
            <a:chOff x="19294982" y="6630276"/>
            <a:chExt cx="3398413" cy="169920"/>
          </a:xfrm>
        </p:grpSpPr>
        <p:sp>
          <p:nvSpPr>
            <p:cNvPr id="34" name="Straight Connector 3">
              <a:extLst>
                <a:ext uri="{FF2B5EF4-FFF2-40B4-BE49-F238E27FC236}">
                  <a16:creationId xmlns:a16="http://schemas.microsoft.com/office/drawing/2014/main" id="{6D80E1C0-6F90-43C1-DE30-115C37F74A4D}"/>
                </a:ext>
              </a:extLst>
            </p:cNvPr>
            <p:cNvSpPr/>
            <p:nvPr/>
          </p:nvSpPr>
          <p:spPr>
            <a:xfrm rot="106560">
              <a:off x="19294982" y="6687990"/>
              <a:ext cx="3398413" cy="5449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7246"/>
                  </a:moveTo>
                  <a:lnTo>
                    <a:pt x="3398413" y="2724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Straight Connector 4">
              <a:extLst>
                <a:ext uri="{FF2B5EF4-FFF2-40B4-BE49-F238E27FC236}">
                  <a16:creationId xmlns:a16="http://schemas.microsoft.com/office/drawing/2014/main" id="{4C7C283A-1DDA-13F4-5872-9CCCEA00593F}"/>
                </a:ext>
              </a:extLst>
            </p:cNvPr>
            <p:cNvSpPr txBox="1"/>
            <p:nvPr/>
          </p:nvSpPr>
          <p:spPr>
            <a:xfrm rot="106560">
              <a:off x="20909228" y="6630276"/>
              <a:ext cx="169920" cy="1699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b="0" kern="120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80D9016-91DF-3665-33EA-9BC34D8C0BD7}"/>
              </a:ext>
            </a:extLst>
          </p:cNvPr>
          <p:cNvGrpSpPr/>
          <p:nvPr/>
        </p:nvGrpSpPr>
        <p:grpSpPr>
          <a:xfrm rot="19155043">
            <a:off x="20506026" y="8173469"/>
            <a:ext cx="3398413" cy="169920"/>
            <a:chOff x="19294982" y="6630276"/>
            <a:chExt cx="3398413" cy="169920"/>
          </a:xfrm>
        </p:grpSpPr>
        <p:sp>
          <p:nvSpPr>
            <p:cNvPr id="37" name="Straight Connector 3">
              <a:extLst>
                <a:ext uri="{FF2B5EF4-FFF2-40B4-BE49-F238E27FC236}">
                  <a16:creationId xmlns:a16="http://schemas.microsoft.com/office/drawing/2014/main" id="{CFBA9C57-FAFD-65E6-EBDC-F61B08CBFFA9}"/>
                </a:ext>
              </a:extLst>
            </p:cNvPr>
            <p:cNvSpPr/>
            <p:nvPr/>
          </p:nvSpPr>
          <p:spPr>
            <a:xfrm rot="106560">
              <a:off x="19294982" y="6687990"/>
              <a:ext cx="3398413" cy="5449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7246"/>
                  </a:moveTo>
                  <a:lnTo>
                    <a:pt x="3398413" y="2724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Straight Connector 4">
              <a:extLst>
                <a:ext uri="{FF2B5EF4-FFF2-40B4-BE49-F238E27FC236}">
                  <a16:creationId xmlns:a16="http://schemas.microsoft.com/office/drawing/2014/main" id="{89C817A6-3E36-4CCB-F326-35548AD439C1}"/>
                </a:ext>
              </a:extLst>
            </p:cNvPr>
            <p:cNvSpPr txBox="1"/>
            <p:nvPr/>
          </p:nvSpPr>
          <p:spPr>
            <a:xfrm rot="106560">
              <a:off x="20909228" y="6630276"/>
              <a:ext cx="169920" cy="1699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b="0" kern="120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4CAB589-25BA-C1DB-D127-39D84F8A78DE}"/>
              </a:ext>
            </a:extLst>
          </p:cNvPr>
          <p:cNvGrpSpPr/>
          <p:nvPr/>
        </p:nvGrpSpPr>
        <p:grpSpPr>
          <a:xfrm>
            <a:off x="8953107" y="2590800"/>
            <a:ext cx="9640887" cy="4820443"/>
            <a:chOff x="2213" y="7679793"/>
            <a:chExt cx="9640887" cy="4820443"/>
          </a:xfrm>
          <a:scene3d>
            <a:camera prst="orthographicFront"/>
            <a:lightRig rig="flat" dir="t"/>
          </a:scene3d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DDD8294-379D-529E-D37A-80CA8445E835}"/>
                </a:ext>
              </a:extLst>
            </p:cNvPr>
            <p:cNvSpPr/>
            <p:nvPr/>
          </p:nvSpPr>
          <p:spPr>
            <a:xfrm>
              <a:off x="2213" y="7679793"/>
              <a:ext cx="9640887" cy="4820443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EDD9EDE-2731-433E-2F49-7F144B4AADB8}"/>
                </a:ext>
              </a:extLst>
            </p:cNvPr>
            <p:cNvSpPr txBox="1"/>
            <p:nvPr/>
          </p:nvSpPr>
          <p:spPr>
            <a:xfrm>
              <a:off x="2213" y="7679793"/>
              <a:ext cx="9640887" cy="482044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1275" tIns="41275" rIns="41275" bIns="41275" numCol="1" spcCol="1270" anchor="ctr" anchorCtr="0">
              <a:noAutofit/>
            </a:bodyPr>
            <a:lstStyle/>
            <a:p>
              <a:pPr marL="0" marR="0" lvl="0" indent="0" algn="ctr" defTabSz="288925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/>
                  <a:cs typeface="Arial"/>
                </a:rPr>
                <a:t>Macro context</a:t>
              </a:r>
            </a:p>
            <a:p>
              <a:pPr marL="0" marR="0" lvl="0" indent="0" algn="ctr" defTabSz="288925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/>
                  <a:cs typeface="Arial"/>
                </a:rPr>
                <a:t>Individualistic vs collectivist cultures; the size of a country’s welfare state; the rigidity of social networks; supply of third places and aging population</a:t>
              </a:r>
              <a:endParaRPr kumimoji="0" lang="en-US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/>
                <a:cs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90A7BC2-4142-2D87-ADB8-C2F441CBE059}"/>
              </a:ext>
            </a:extLst>
          </p:cNvPr>
          <p:cNvGrpSpPr/>
          <p:nvPr/>
        </p:nvGrpSpPr>
        <p:grpSpPr>
          <a:xfrm>
            <a:off x="23164800" y="2590800"/>
            <a:ext cx="9640887" cy="4820443"/>
            <a:chOff x="11667687" y="7679793"/>
            <a:chExt cx="9640887" cy="4820443"/>
          </a:xfrm>
          <a:scene3d>
            <a:camera prst="orthographicFront"/>
            <a:lightRig rig="flat" dir="t"/>
          </a:scene3d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994305D-F035-A16E-615D-E2026AF2D070}"/>
                </a:ext>
              </a:extLst>
            </p:cNvPr>
            <p:cNvSpPr/>
            <p:nvPr/>
          </p:nvSpPr>
          <p:spPr>
            <a:xfrm>
              <a:off x="11667687" y="7679793"/>
              <a:ext cx="9640887" cy="4820443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39370C9-EC54-5886-A184-0D521DE94A41}"/>
                </a:ext>
              </a:extLst>
            </p:cNvPr>
            <p:cNvSpPr txBox="1"/>
            <p:nvPr/>
          </p:nvSpPr>
          <p:spPr>
            <a:xfrm>
              <a:off x="11667687" y="7679793"/>
              <a:ext cx="9640887" cy="482044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1275" tIns="41275" rIns="41275" bIns="41275" numCol="1" spcCol="1270" anchor="ctr" anchorCtr="0">
              <a:noAutofit/>
            </a:bodyPr>
            <a:lstStyle/>
            <a:p>
              <a:pPr marL="0" marR="0" lvl="0" indent="0" algn="ctr" defTabSz="288925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/>
                  <a:cs typeface="Arial"/>
                </a:rPr>
                <a:t>Personal context</a:t>
              </a:r>
            </a:p>
            <a:p>
              <a:pPr marL="0" marR="0" lvl="0" indent="0" algn="ctr" defTabSz="288925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/>
                  <a:cs typeface="Arial"/>
                </a:rPr>
                <a:t>Household income, marital status, personal network size, disability status, and childhood upbringing</a:t>
              </a:r>
              <a:endParaRPr kumimoji="0" lang="en-US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/>
                <a:cs typeface="Arial"/>
              </a:endParaRPr>
            </a:p>
          </p:txBody>
        </p: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495064B-1591-66ED-35D8-A8BBA9669840}"/>
              </a:ext>
            </a:extLst>
          </p:cNvPr>
          <p:cNvCxnSpPr>
            <a:cxnSpLocks/>
          </p:cNvCxnSpPr>
          <p:nvPr/>
        </p:nvCxnSpPr>
        <p:spPr bwMode="auto">
          <a:xfrm>
            <a:off x="18631726" y="5181600"/>
            <a:ext cx="453307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F784853-B423-0EC8-0B56-C85D70775A4D}"/>
              </a:ext>
            </a:extLst>
          </p:cNvPr>
          <p:cNvCxnSpPr>
            <a:cxnSpLocks/>
          </p:cNvCxnSpPr>
          <p:nvPr/>
        </p:nvCxnSpPr>
        <p:spPr bwMode="auto">
          <a:xfrm>
            <a:off x="14097000" y="18745200"/>
            <a:ext cx="1981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36B3B93-17B1-7C57-0D8C-2965B17738EB}"/>
              </a:ext>
            </a:extLst>
          </p:cNvPr>
          <p:cNvCxnSpPr>
            <a:cxnSpLocks/>
          </p:cNvCxnSpPr>
          <p:nvPr/>
        </p:nvCxnSpPr>
        <p:spPr bwMode="auto">
          <a:xfrm>
            <a:off x="25806402" y="18821400"/>
            <a:ext cx="193039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26380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2.04.14"/>
  <p:tag name="AS_TITLE" val="Aspose.Slides for .NET 4.0 Client Profile"/>
  <p:tag name="AS_VERSION" val="22.4"/>
  <p:tag name="POSTERNERDTEMPLATE" val="persuadingsapphire|08-2022"/>
</p:tagLst>
</file>

<file path=ppt/theme/theme1.xml><?xml version="1.0" encoding="utf-8"?>
<a:theme xmlns:a="http://schemas.openxmlformats.org/drawingml/2006/main" name="Blank Presentatio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Blank Presentation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16670</TotalTime>
  <Words>758</Words>
  <Application>Microsoft Office PowerPoint</Application>
  <PresentationFormat>Custom</PresentationFormat>
  <Paragraphs>70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Montserrat Light</vt:lpstr>
      <vt:lpstr>Libre Baskerville</vt:lpstr>
      <vt:lpstr>Arial</vt:lpstr>
      <vt:lpstr>Times New Roman</vt:lpstr>
      <vt:lpstr>Blank Presentation</vt:lpstr>
      <vt:lpstr>PowerPoint Presentation</vt:lpstr>
      <vt:lpstr>PowerPoint Presentation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to make a scientific poster</dc:title>
  <dc:subject>Free Poster Presentation Example</dc:subject>
  <dc:creator>Graphicsland/MakeSigns.com</dc:creator>
  <cp:keywords>scientific, research, template, custom, poster, presentation, symposium, printing, PowerPoint, create, design, example, sample, download</cp:keywords>
  <dc:description>This is a free template from MakeSigns.com to help you create the perfect scientific poster.</dc:description>
  <cp:lastModifiedBy>Nicholas Hess</cp:lastModifiedBy>
  <cp:revision>303</cp:revision>
  <cp:lastPrinted>2006-11-15T16:04:57Z</cp:lastPrinted>
  <dcterms:modified xsi:type="dcterms:W3CDTF">2025-04-13T21:28:51Z</dcterms:modified>
  <cp:category>templates for scientific poster</cp:category>
</cp:coreProperties>
</file>